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94" r:id="rId2"/>
    <p:sldId id="310" r:id="rId3"/>
    <p:sldId id="318" r:id="rId4"/>
    <p:sldId id="311" r:id="rId5"/>
    <p:sldId id="312" r:id="rId6"/>
    <p:sldId id="308" r:id="rId7"/>
    <p:sldId id="309" r:id="rId8"/>
    <p:sldId id="314" r:id="rId9"/>
    <p:sldId id="315" r:id="rId10"/>
    <p:sldId id="316" r:id="rId11"/>
    <p:sldId id="319" r:id="rId12"/>
    <p:sldId id="317" r:id="rId13"/>
    <p:sldId id="313" r:id="rId14"/>
    <p:sldId id="320" r:id="rId15"/>
    <p:sldId id="321" r:id="rId16"/>
    <p:sldId id="322" r:id="rId17"/>
    <p:sldId id="323" r:id="rId18"/>
  </p:sldIdLst>
  <p:sldSz cx="12192000" cy="6858000"/>
  <p:notesSz cx="6858000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E6112"/>
    <a:srgbClr val="FFFF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636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muys.giresun.edu.tr/" TargetMode="Externa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muys.giresun.edu.tr/" TargetMode="External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81.jpeg"/><Relationship Id="rId1" Type="http://schemas.openxmlformats.org/officeDocument/2006/relationships/image" Target="../media/image71.png"/><Relationship Id="rId5" Type="http://schemas.openxmlformats.org/officeDocument/2006/relationships/image" Target="../media/image111.png"/><Relationship Id="rId4" Type="http://schemas.openxmlformats.org/officeDocument/2006/relationships/image" Target="../media/image101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81.jpeg"/><Relationship Id="rId1" Type="http://schemas.openxmlformats.org/officeDocument/2006/relationships/image" Target="../media/image71.png"/><Relationship Id="rId5" Type="http://schemas.openxmlformats.org/officeDocument/2006/relationships/image" Target="../media/image111.png"/><Relationship Id="rId4" Type="http://schemas.openxmlformats.org/officeDocument/2006/relationships/image" Target="../media/image10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F8F1F-3E50-4DEE-A67A-D5514F2CAA07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F85C95B-7AAB-45C5-84D1-A31503FAA9B9}">
      <dgm:prSet phldrT="[Metin]"/>
      <dgm:spPr/>
      <dgm:t>
        <a:bodyPr/>
        <a:lstStyle/>
        <a:p>
          <a:r>
            <a:rPr lang="tr-TR" b="1" smtClean="0">
              <a:latin typeface="Arial Black" pitchFamily="34" charset="0"/>
            </a:rPr>
            <a:t>Mesleki Uygulamaya Ne zaman Gidilecek?</a:t>
          </a:r>
          <a:endParaRPr lang="tr-TR" dirty="0"/>
        </a:p>
      </dgm:t>
    </dgm:pt>
    <dgm:pt modelId="{95460DD9-3B9C-4CAE-BAAE-9A5EB453C4BB}" type="parTrans" cxnId="{CF6EE841-B6A6-444B-86B8-AC41BDCFAD1D}">
      <dgm:prSet/>
      <dgm:spPr/>
      <dgm:t>
        <a:bodyPr/>
        <a:lstStyle/>
        <a:p>
          <a:endParaRPr lang="tr-TR"/>
        </a:p>
      </dgm:t>
    </dgm:pt>
    <dgm:pt modelId="{D40FBFB4-48C0-4702-9A06-2CCE14809E24}" type="sibTrans" cxnId="{CF6EE841-B6A6-444B-86B8-AC41BDCFAD1D}">
      <dgm:prSet/>
      <dgm:spPr/>
      <dgm:t>
        <a:bodyPr/>
        <a:lstStyle/>
        <a:p>
          <a:endParaRPr lang="tr-TR"/>
        </a:p>
      </dgm:t>
    </dgm:pt>
    <dgm:pt modelId="{D65F68C5-8065-41AB-B406-7AF776DC8D51}">
      <dgm:prSet phldrT="[Metin]"/>
      <dgm:spPr/>
      <dgm:t>
        <a:bodyPr/>
        <a:lstStyle/>
        <a:p>
          <a:r>
            <a:rPr lang="tr-TR" b="1" dirty="0" smtClean="0">
              <a:latin typeface="Arial" pitchFamily="34" charset="0"/>
              <a:cs typeface="Arial" pitchFamily="34" charset="0"/>
            </a:rPr>
            <a:t>Akademik takvime uygun olarak 3. veya 4. dönemde </a:t>
          </a:r>
          <a:endParaRPr lang="tr-TR" dirty="0"/>
        </a:p>
      </dgm:t>
    </dgm:pt>
    <dgm:pt modelId="{047BA530-9840-4DC4-8F6C-A9461E13ED30}" type="parTrans" cxnId="{83CFA3D0-851E-48EA-A7FC-7B3882BA3176}">
      <dgm:prSet/>
      <dgm:spPr/>
      <dgm:t>
        <a:bodyPr/>
        <a:lstStyle/>
        <a:p>
          <a:endParaRPr lang="tr-TR"/>
        </a:p>
      </dgm:t>
    </dgm:pt>
    <dgm:pt modelId="{61798ED1-76B1-453D-A245-FCD637D78F23}" type="sibTrans" cxnId="{83CFA3D0-851E-48EA-A7FC-7B3882BA3176}">
      <dgm:prSet/>
      <dgm:spPr/>
      <dgm:t>
        <a:bodyPr/>
        <a:lstStyle/>
        <a:p>
          <a:endParaRPr lang="tr-TR"/>
        </a:p>
      </dgm:t>
    </dgm:pt>
    <dgm:pt modelId="{5AF1E5FF-FB97-44EA-A13E-0FFE70382253}" type="pres">
      <dgm:prSet presAssocID="{524F8F1F-3E50-4DEE-A67A-D5514F2CAA0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F143DFC4-7CBE-48B7-9ABC-EBABB0D75806}" type="pres">
      <dgm:prSet presAssocID="{AF85C95B-7AAB-45C5-84D1-A31503FAA9B9}" presName="horFlow" presStyleCnt="0"/>
      <dgm:spPr/>
    </dgm:pt>
    <dgm:pt modelId="{6F2ACD2A-E8F0-47B5-8261-7E01E30990D6}" type="pres">
      <dgm:prSet presAssocID="{AF85C95B-7AAB-45C5-84D1-A31503FAA9B9}" presName="bigChev" presStyleLbl="node1" presStyleIdx="0" presStyleCnt="1"/>
      <dgm:spPr/>
      <dgm:t>
        <a:bodyPr/>
        <a:lstStyle/>
        <a:p>
          <a:endParaRPr lang="tr-TR"/>
        </a:p>
      </dgm:t>
    </dgm:pt>
    <dgm:pt modelId="{447C94F7-7F19-42F2-8561-373FA11E904D}" type="pres">
      <dgm:prSet presAssocID="{047BA530-9840-4DC4-8F6C-A9461E13ED30}" presName="parTrans" presStyleCnt="0"/>
      <dgm:spPr/>
    </dgm:pt>
    <dgm:pt modelId="{6AEBC7BC-8164-426D-8CC7-C210CDF10949}" type="pres">
      <dgm:prSet presAssocID="{D65F68C5-8065-41AB-B406-7AF776DC8D51}" presName="node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3CFA3D0-851E-48EA-A7FC-7B3882BA3176}" srcId="{AF85C95B-7AAB-45C5-84D1-A31503FAA9B9}" destId="{D65F68C5-8065-41AB-B406-7AF776DC8D51}" srcOrd="0" destOrd="0" parTransId="{047BA530-9840-4DC4-8F6C-A9461E13ED30}" sibTransId="{61798ED1-76B1-453D-A245-FCD637D78F23}"/>
    <dgm:cxn modelId="{CF6EE841-B6A6-444B-86B8-AC41BDCFAD1D}" srcId="{524F8F1F-3E50-4DEE-A67A-D5514F2CAA07}" destId="{AF85C95B-7AAB-45C5-84D1-A31503FAA9B9}" srcOrd="0" destOrd="0" parTransId="{95460DD9-3B9C-4CAE-BAAE-9A5EB453C4BB}" sibTransId="{D40FBFB4-48C0-4702-9A06-2CCE14809E24}"/>
    <dgm:cxn modelId="{82BC8583-E160-42C6-822B-75F226629D62}" type="presOf" srcId="{D65F68C5-8065-41AB-B406-7AF776DC8D51}" destId="{6AEBC7BC-8164-426D-8CC7-C210CDF10949}" srcOrd="0" destOrd="0" presId="urn:microsoft.com/office/officeart/2005/8/layout/lProcess3"/>
    <dgm:cxn modelId="{264FCD68-9F74-446D-B2DF-E6C5B1B45EA7}" type="presOf" srcId="{AF85C95B-7AAB-45C5-84D1-A31503FAA9B9}" destId="{6F2ACD2A-E8F0-47B5-8261-7E01E30990D6}" srcOrd="0" destOrd="0" presId="urn:microsoft.com/office/officeart/2005/8/layout/lProcess3"/>
    <dgm:cxn modelId="{C9EDD4DC-8B16-430F-898D-9FFE3004470E}" type="presOf" srcId="{524F8F1F-3E50-4DEE-A67A-D5514F2CAA07}" destId="{5AF1E5FF-FB97-44EA-A13E-0FFE70382253}" srcOrd="0" destOrd="0" presId="urn:microsoft.com/office/officeart/2005/8/layout/lProcess3"/>
    <dgm:cxn modelId="{EC33F63E-846C-422D-AB63-489DFB3B2ACF}" type="presParOf" srcId="{5AF1E5FF-FB97-44EA-A13E-0FFE70382253}" destId="{F143DFC4-7CBE-48B7-9ABC-EBABB0D75806}" srcOrd="0" destOrd="0" presId="urn:microsoft.com/office/officeart/2005/8/layout/lProcess3"/>
    <dgm:cxn modelId="{BA1B9EBB-237A-4F19-953A-AAA6BC72C535}" type="presParOf" srcId="{F143DFC4-7CBE-48B7-9ABC-EBABB0D75806}" destId="{6F2ACD2A-E8F0-47B5-8261-7E01E30990D6}" srcOrd="0" destOrd="0" presId="urn:microsoft.com/office/officeart/2005/8/layout/lProcess3"/>
    <dgm:cxn modelId="{F7D6FAA0-D4E5-4DC7-B9BD-7DBED292B75E}" type="presParOf" srcId="{F143DFC4-7CBE-48B7-9ABC-EBABB0D75806}" destId="{447C94F7-7F19-42F2-8561-373FA11E904D}" srcOrd="1" destOrd="0" presId="urn:microsoft.com/office/officeart/2005/8/layout/lProcess3"/>
    <dgm:cxn modelId="{6B0B0756-65CA-46AE-B96B-4B808C51179C}" type="presParOf" srcId="{F143DFC4-7CBE-48B7-9ABC-EBABB0D75806}" destId="{6AEBC7BC-8164-426D-8CC7-C210CDF10949}" srcOrd="2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E65226-C241-4FF3-B521-602452FC523E}" type="doc">
      <dgm:prSet loTypeId="urn:microsoft.com/office/officeart/2005/8/layout/cycle7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EC2CE380-1CEF-4623-8EFE-1F81D7ACFE44}">
      <dgm:prSet phldrT="[Metin]"/>
      <dgm:spPr/>
      <dgm:t>
        <a:bodyPr/>
        <a:lstStyle/>
        <a:p>
          <a:r>
            <a:rPr lang="tr-TR" dirty="0" smtClean="0">
              <a:latin typeface="Arial Black" pitchFamily="34" charset="0"/>
            </a:rPr>
            <a:t>Mesleki Uygulamaya Gitme Koşulu Nedir</a:t>
          </a:r>
          <a:endParaRPr lang="tr-TR" dirty="0"/>
        </a:p>
      </dgm:t>
    </dgm:pt>
    <dgm:pt modelId="{21E22E0C-064F-4A53-A326-5AF696749CBB}" type="parTrans" cxnId="{590E63A5-E2BB-4639-8FFB-1B74F547A3AB}">
      <dgm:prSet/>
      <dgm:spPr/>
      <dgm:t>
        <a:bodyPr/>
        <a:lstStyle/>
        <a:p>
          <a:endParaRPr lang="tr-TR"/>
        </a:p>
      </dgm:t>
    </dgm:pt>
    <dgm:pt modelId="{1F766DF2-AB05-41DF-8983-5A1576681BBC}" type="sibTrans" cxnId="{590E63A5-E2BB-4639-8FFB-1B74F547A3AB}">
      <dgm:prSet/>
      <dgm:spPr/>
      <dgm:t>
        <a:bodyPr/>
        <a:lstStyle/>
        <a:p>
          <a:endParaRPr lang="tr-TR"/>
        </a:p>
      </dgm:t>
    </dgm:pt>
    <dgm:pt modelId="{4A5373FD-75E8-4762-B5CC-3FAA22E69E4F}">
      <dgm:prSet phldrT="[Metin]"/>
      <dgm:spPr/>
      <dgm:t>
        <a:bodyPr/>
        <a:lstStyle/>
        <a:p>
          <a:r>
            <a:rPr lang="tr-TR" dirty="0" smtClean="0">
              <a:latin typeface="Arial Black" pitchFamily="34" charset="0"/>
            </a:rPr>
            <a:t>Devamsızlıktan kalmaması </a:t>
          </a:r>
          <a:endParaRPr lang="tr-TR" dirty="0">
            <a:latin typeface="Arial Black" pitchFamily="34" charset="0"/>
          </a:endParaRPr>
        </a:p>
      </dgm:t>
    </dgm:pt>
    <dgm:pt modelId="{1F136629-7285-4007-8609-081F33378E6D}" type="parTrans" cxnId="{598B0516-8A7E-421B-BF13-2C8BE89E03F7}">
      <dgm:prSet/>
      <dgm:spPr/>
      <dgm:t>
        <a:bodyPr/>
        <a:lstStyle/>
        <a:p>
          <a:endParaRPr lang="tr-TR"/>
        </a:p>
      </dgm:t>
    </dgm:pt>
    <dgm:pt modelId="{B7803417-D04C-434C-B40F-1B599DD1EC24}" type="sibTrans" cxnId="{598B0516-8A7E-421B-BF13-2C8BE89E03F7}">
      <dgm:prSet/>
      <dgm:spPr>
        <a:noFill/>
      </dgm:spPr>
      <dgm:t>
        <a:bodyPr/>
        <a:lstStyle/>
        <a:p>
          <a:endParaRPr lang="tr-TR"/>
        </a:p>
      </dgm:t>
    </dgm:pt>
    <dgm:pt modelId="{532C401F-40FD-4981-995F-43AC5F6EE391}">
      <dgm:prSet phldrT="[Metin]"/>
      <dgm:spPr/>
      <dgm:t>
        <a:bodyPr/>
        <a:lstStyle/>
        <a:p>
          <a:r>
            <a:rPr lang="tr-TR" dirty="0" smtClean="0">
              <a:latin typeface="Arial Black" pitchFamily="34" charset="0"/>
            </a:rPr>
            <a:t>Genel ağırlıklı not ortalamasının en az 1.80 olması </a:t>
          </a:r>
          <a:endParaRPr lang="tr-TR" dirty="0">
            <a:latin typeface="Arial Black" pitchFamily="34" charset="0"/>
          </a:endParaRPr>
        </a:p>
      </dgm:t>
    </dgm:pt>
    <dgm:pt modelId="{3F776376-DCFE-487D-B344-D5497D7C5551}" type="parTrans" cxnId="{26C19B5F-151C-4E6E-8D60-6FC18CCFD1D7}">
      <dgm:prSet/>
      <dgm:spPr/>
      <dgm:t>
        <a:bodyPr/>
        <a:lstStyle/>
        <a:p>
          <a:endParaRPr lang="tr-TR"/>
        </a:p>
      </dgm:t>
    </dgm:pt>
    <dgm:pt modelId="{424F41FF-9396-4D39-BFF3-0EF7B20A60F0}" type="sibTrans" cxnId="{26C19B5F-151C-4E6E-8D60-6FC18CCFD1D7}">
      <dgm:prSet/>
      <dgm:spPr/>
      <dgm:t>
        <a:bodyPr/>
        <a:lstStyle/>
        <a:p>
          <a:endParaRPr lang="tr-TR"/>
        </a:p>
      </dgm:t>
    </dgm:pt>
    <dgm:pt modelId="{6035DCE7-ECC4-40FB-8061-C90767D9700E}" type="pres">
      <dgm:prSet presAssocID="{6FE65226-C241-4FF3-B521-602452FC52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B5BBAA-E902-4885-B3A6-4CF39B61D8E3}" type="pres">
      <dgm:prSet presAssocID="{EC2CE380-1CEF-4623-8EFE-1F81D7ACFE4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74C0A0-1F01-4385-AE97-CB2112BBDAC5}" type="pres">
      <dgm:prSet presAssocID="{1F766DF2-AB05-41DF-8983-5A1576681BBC}" presName="sibTrans" presStyleLbl="sibTrans2D1" presStyleIdx="0" presStyleCnt="3"/>
      <dgm:spPr/>
      <dgm:t>
        <a:bodyPr/>
        <a:lstStyle/>
        <a:p>
          <a:endParaRPr lang="tr-TR"/>
        </a:p>
      </dgm:t>
    </dgm:pt>
    <dgm:pt modelId="{B4E1EC1E-DE8F-43FD-99DC-4D22209F4D58}" type="pres">
      <dgm:prSet presAssocID="{1F766DF2-AB05-41DF-8983-5A1576681BBC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37B54598-4F70-4504-BFF8-732CC00D1DA6}" type="pres">
      <dgm:prSet presAssocID="{4A5373FD-75E8-4762-B5CC-3FAA22E69E4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DF945B-E889-4B5B-BA35-F18175F74B4F}" type="pres">
      <dgm:prSet presAssocID="{B7803417-D04C-434C-B40F-1B599DD1EC24}" presName="sibTrans" presStyleLbl="sibTrans2D1" presStyleIdx="1" presStyleCnt="3"/>
      <dgm:spPr/>
      <dgm:t>
        <a:bodyPr/>
        <a:lstStyle/>
        <a:p>
          <a:endParaRPr lang="tr-TR"/>
        </a:p>
      </dgm:t>
    </dgm:pt>
    <dgm:pt modelId="{C89DE591-45C5-42CF-B351-BF86A7B3539B}" type="pres">
      <dgm:prSet presAssocID="{B7803417-D04C-434C-B40F-1B599DD1EC24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12969E91-03C6-46E1-8F6A-AD5683E6C14D}" type="pres">
      <dgm:prSet presAssocID="{532C401F-40FD-4981-995F-43AC5F6EE39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438139-6EB8-4F94-B970-FFDFF20486F2}" type="pres">
      <dgm:prSet presAssocID="{424F41FF-9396-4D39-BFF3-0EF7B20A60F0}" presName="sibTrans" presStyleLbl="sibTrans2D1" presStyleIdx="2" presStyleCnt="3"/>
      <dgm:spPr/>
      <dgm:t>
        <a:bodyPr/>
        <a:lstStyle/>
        <a:p>
          <a:endParaRPr lang="tr-TR"/>
        </a:p>
      </dgm:t>
    </dgm:pt>
    <dgm:pt modelId="{8B56E823-3E96-44EE-8A1F-6592C64A3C5A}" type="pres">
      <dgm:prSet presAssocID="{424F41FF-9396-4D39-BFF3-0EF7B20A60F0}" presName="connectorText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02EDBB96-EF07-41EB-BD0A-684026F4B41A}" type="presOf" srcId="{B7803417-D04C-434C-B40F-1B599DD1EC24}" destId="{C89DE591-45C5-42CF-B351-BF86A7B3539B}" srcOrd="1" destOrd="0" presId="urn:microsoft.com/office/officeart/2005/8/layout/cycle7"/>
    <dgm:cxn modelId="{34AA1C41-3CA6-4D1F-85EB-F1817F21DA2C}" type="presOf" srcId="{EC2CE380-1CEF-4623-8EFE-1F81D7ACFE44}" destId="{71B5BBAA-E902-4885-B3A6-4CF39B61D8E3}" srcOrd="0" destOrd="0" presId="urn:microsoft.com/office/officeart/2005/8/layout/cycle7"/>
    <dgm:cxn modelId="{590E63A5-E2BB-4639-8FFB-1B74F547A3AB}" srcId="{6FE65226-C241-4FF3-B521-602452FC523E}" destId="{EC2CE380-1CEF-4623-8EFE-1F81D7ACFE44}" srcOrd="0" destOrd="0" parTransId="{21E22E0C-064F-4A53-A326-5AF696749CBB}" sibTransId="{1F766DF2-AB05-41DF-8983-5A1576681BBC}"/>
    <dgm:cxn modelId="{609AD9E4-1FFF-4D91-AFBF-AFDF2004E857}" type="presOf" srcId="{B7803417-D04C-434C-B40F-1B599DD1EC24}" destId="{9FDF945B-E889-4B5B-BA35-F18175F74B4F}" srcOrd="0" destOrd="0" presId="urn:microsoft.com/office/officeart/2005/8/layout/cycle7"/>
    <dgm:cxn modelId="{4DE5DD22-157E-46DE-81B1-E72B529A0C5E}" type="presOf" srcId="{1F766DF2-AB05-41DF-8983-5A1576681BBC}" destId="{B4E1EC1E-DE8F-43FD-99DC-4D22209F4D58}" srcOrd="1" destOrd="0" presId="urn:microsoft.com/office/officeart/2005/8/layout/cycle7"/>
    <dgm:cxn modelId="{598B0516-8A7E-421B-BF13-2C8BE89E03F7}" srcId="{6FE65226-C241-4FF3-B521-602452FC523E}" destId="{4A5373FD-75E8-4762-B5CC-3FAA22E69E4F}" srcOrd="1" destOrd="0" parTransId="{1F136629-7285-4007-8609-081F33378E6D}" sibTransId="{B7803417-D04C-434C-B40F-1B599DD1EC24}"/>
    <dgm:cxn modelId="{72EB0B62-47AA-43F3-B401-7CD39F97EDCD}" type="presOf" srcId="{424F41FF-9396-4D39-BFF3-0EF7B20A60F0}" destId="{AD438139-6EB8-4F94-B970-FFDFF20486F2}" srcOrd="0" destOrd="0" presId="urn:microsoft.com/office/officeart/2005/8/layout/cycle7"/>
    <dgm:cxn modelId="{26C19B5F-151C-4E6E-8D60-6FC18CCFD1D7}" srcId="{6FE65226-C241-4FF3-B521-602452FC523E}" destId="{532C401F-40FD-4981-995F-43AC5F6EE391}" srcOrd="2" destOrd="0" parTransId="{3F776376-DCFE-487D-B344-D5497D7C5551}" sibTransId="{424F41FF-9396-4D39-BFF3-0EF7B20A60F0}"/>
    <dgm:cxn modelId="{BD5A12E9-F614-444C-BDA5-58096E3F1D7C}" type="presOf" srcId="{6FE65226-C241-4FF3-B521-602452FC523E}" destId="{6035DCE7-ECC4-40FB-8061-C90767D9700E}" srcOrd="0" destOrd="0" presId="urn:microsoft.com/office/officeart/2005/8/layout/cycle7"/>
    <dgm:cxn modelId="{29B35ADF-A299-4DB3-B1EB-4CE932975B5D}" type="presOf" srcId="{4A5373FD-75E8-4762-B5CC-3FAA22E69E4F}" destId="{37B54598-4F70-4504-BFF8-732CC00D1DA6}" srcOrd="0" destOrd="0" presId="urn:microsoft.com/office/officeart/2005/8/layout/cycle7"/>
    <dgm:cxn modelId="{6301F432-BF8F-455A-8F6C-7E99FF245DE3}" type="presOf" srcId="{1F766DF2-AB05-41DF-8983-5A1576681BBC}" destId="{CD74C0A0-1F01-4385-AE97-CB2112BBDAC5}" srcOrd="0" destOrd="0" presId="urn:microsoft.com/office/officeart/2005/8/layout/cycle7"/>
    <dgm:cxn modelId="{F1FD231C-5CAB-4E33-9A62-BF0E47B58DF9}" type="presOf" srcId="{532C401F-40FD-4981-995F-43AC5F6EE391}" destId="{12969E91-03C6-46E1-8F6A-AD5683E6C14D}" srcOrd="0" destOrd="0" presId="urn:microsoft.com/office/officeart/2005/8/layout/cycle7"/>
    <dgm:cxn modelId="{608292FF-6016-462C-ADCB-CA7A14E403C8}" type="presOf" srcId="{424F41FF-9396-4D39-BFF3-0EF7B20A60F0}" destId="{8B56E823-3E96-44EE-8A1F-6592C64A3C5A}" srcOrd="1" destOrd="0" presId="urn:microsoft.com/office/officeart/2005/8/layout/cycle7"/>
    <dgm:cxn modelId="{1C3A9068-F83E-4F5F-955B-7DC31E3A55F3}" type="presParOf" srcId="{6035DCE7-ECC4-40FB-8061-C90767D9700E}" destId="{71B5BBAA-E902-4885-B3A6-4CF39B61D8E3}" srcOrd="0" destOrd="0" presId="urn:microsoft.com/office/officeart/2005/8/layout/cycle7"/>
    <dgm:cxn modelId="{79F198EC-80E0-4C04-901E-A7A88FF2B5F9}" type="presParOf" srcId="{6035DCE7-ECC4-40FB-8061-C90767D9700E}" destId="{CD74C0A0-1F01-4385-AE97-CB2112BBDAC5}" srcOrd="1" destOrd="0" presId="urn:microsoft.com/office/officeart/2005/8/layout/cycle7"/>
    <dgm:cxn modelId="{1927C822-445B-427A-95E0-CE98193444C4}" type="presParOf" srcId="{CD74C0A0-1F01-4385-AE97-CB2112BBDAC5}" destId="{B4E1EC1E-DE8F-43FD-99DC-4D22209F4D58}" srcOrd="0" destOrd="0" presId="urn:microsoft.com/office/officeart/2005/8/layout/cycle7"/>
    <dgm:cxn modelId="{D38B71B1-BBB9-4265-89AB-EA89E41E417E}" type="presParOf" srcId="{6035DCE7-ECC4-40FB-8061-C90767D9700E}" destId="{37B54598-4F70-4504-BFF8-732CC00D1DA6}" srcOrd="2" destOrd="0" presId="urn:microsoft.com/office/officeart/2005/8/layout/cycle7"/>
    <dgm:cxn modelId="{8EE627F9-7E51-481D-8601-C12923B030F7}" type="presParOf" srcId="{6035DCE7-ECC4-40FB-8061-C90767D9700E}" destId="{9FDF945B-E889-4B5B-BA35-F18175F74B4F}" srcOrd="3" destOrd="0" presId="urn:microsoft.com/office/officeart/2005/8/layout/cycle7"/>
    <dgm:cxn modelId="{C52A6470-5C75-4A21-AA10-E4D27E06ACB0}" type="presParOf" srcId="{9FDF945B-E889-4B5B-BA35-F18175F74B4F}" destId="{C89DE591-45C5-42CF-B351-BF86A7B3539B}" srcOrd="0" destOrd="0" presId="urn:microsoft.com/office/officeart/2005/8/layout/cycle7"/>
    <dgm:cxn modelId="{D713EA77-1022-4D0A-B051-4FD16AEBED49}" type="presParOf" srcId="{6035DCE7-ECC4-40FB-8061-C90767D9700E}" destId="{12969E91-03C6-46E1-8F6A-AD5683E6C14D}" srcOrd="4" destOrd="0" presId="urn:microsoft.com/office/officeart/2005/8/layout/cycle7"/>
    <dgm:cxn modelId="{BE3850A7-EC5D-48DB-B89B-AB72084D6354}" type="presParOf" srcId="{6035DCE7-ECC4-40FB-8061-C90767D9700E}" destId="{AD438139-6EB8-4F94-B970-FFDFF20486F2}" srcOrd="5" destOrd="0" presId="urn:microsoft.com/office/officeart/2005/8/layout/cycle7"/>
    <dgm:cxn modelId="{42780F2E-4D3B-4BAC-A5D6-360593579736}" type="presParOf" srcId="{AD438139-6EB8-4F94-B970-FFDFF20486F2}" destId="{8B56E823-3E96-44EE-8A1F-6592C64A3C5A}" srcOrd="0" destOrd="0" presId="urn:microsoft.com/office/officeart/2005/8/layout/cycle7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04542A-B9EF-46B9-9058-CC11FDEAD456}" type="doc">
      <dgm:prSet loTypeId="urn:microsoft.com/office/officeart/2005/8/layout/chevron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00574A9F-F302-4414-9B5C-E8E3DE9A5C8C}">
      <dgm:prSet phldrT="[Metin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tr-TR" dirty="0" smtClean="0"/>
            <a:t>ÖĞRENCİ</a:t>
          </a:r>
          <a:endParaRPr lang="tr-TR" dirty="0"/>
        </a:p>
      </dgm:t>
    </dgm:pt>
    <dgm:pt modelId="{687AE01A-735E-4660-9908-68E57DDB876E}" type="parTrans" cxnId="{8DDD2142-F618-4CF8-8EB3-5DF412CC22CC}">
      <dgm:prSet/>
      <dgm:spPr/>
      <dgm:t>
        <a:bodyPr/>
        <a:lstStyle/>
        <a:p>
          <a:endParaRPr lang="tr-TR"/>
        </a:p>
      </dgm:t>
    </dgm:pt>
    <dgm:pt modelId="{7610F1CC-3BAF-4AB6-9EB9-C217507A8503}" type="sibTrans" cxnId="{8DDD2142-F618-4CF8-8EB3-5DF412CC22CC}">
      <dgm:prSet/>
      <dgm:spPr/>
      <dgm:t>
        <a:bodyPr/>
        <a:lstStyle/>
        <a:p>
          <a:endParaRPr lang="tr-TR"/>
        </a:p>
      </dgm:t>
    </dgm:pt>
    <dgm:pt modelId="{588C4585-2994-4CF6-BF16-39CAE7960C00}">
      <dgm:prSet phldrT="[Metin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tr-TR" dirty="0" smtClean="0">
              <a:latin typeface="Arial Black" pitchFamily="34" charset="0"/>
            </a:rPr>
            <a:t>Tüm öğrencilerin,  Giresun Üniversitesi Kariyer Yönetim Sistemi’ne (</a:t>
          </a:r>
          <a:r>
            <a:rPr lang="tr-TR" dirty="0" smtClean="0">
              <a:latin typeface="Arial Black" pitchFamily="34" charset="0"/>
              <a:hlinkClick xmlns:r="http://schemas.openxmlformats.org/officeDocument/2006/relationships" r:id="rId1"/>
            </a:rPr>
            <a:t>http://muys.giresun.edu.tr/</a:t>
          </a:r>
          <a:r>
            <a:rPr lang="tr-TR" dirty="0" smtClean="0">
              <a:latin typeface="Arial Black" pitchFamily="34" charset="0"/>
            </a:rPr>
            <a:t>) kayıt yaptırılması sağlanacak</a:t>
          </a:r>
          <a:endParaRPr lang="tr-TR" dirty="0"/>
        </a:p>
      </dgm:t>
    </dgm:pt>
    <dgm:pt modelId="{E19DD2E2-E8F1-45F2-A3F7-1A2E0153A11D}" type="parTrans" cxnId="{1FBF5468-2266-4243-8440-DCAB75FA9D81}">
      <dgm:prSet/>
      <dgm:spPr/>
      <dgm:t>
        <a:bodyPr/>
        <a:lstStyle/>
        <a:p>
          <a:endParaRPr lang="tr-TR"/>
        </a:p>
      </dgm:t>
    </dgm:pt>
    <dgm:pt modelId="{D8B041CA-6C24-4202-BEE7-E1651D657C43}" type="sibTrans" cxnId="{1FBF5468-2266-4243-8440-DCAB75FA9D81}">
      <dgm:prSet/>
      <dgm:spPr/>
      <dgm:t>
        <a:bodyPr/>
        <a:lstStyle/>
        <a:p>
          <a:endParaRPr lang="tr-TR"/>
        </a:p>
      </dgm:t>
    </dgm:pt>
    <dgm:pt modelId="{6D5CEC2B-4A33-4800-BFC7-F72B5CE81A71}">
      <dgm:prSet phldrT="[Metin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tr-TR" dirty="0" smtClean="0"/>
            <a:t>FİRMA</a:t>
          </a:r>
          <a:endParaRPr lang="tr-TR" dirty="0"/>
        </a:p>
      </dgm:t>
    </dgm:pt>
    <dgm:pt modelId="{83EECBEC-5C1B-4E4A-A36D-253238E21357}" type="parTrans" cxnId="{AF67CADB-D7F2-4EE0-AB71-8F7CC508B9A8}">
      <dgm:prSet/>
      <dgm:spPr/>
      <dgm:t>
        <a:bodyPr/>
        <a:lstStyle/>
        <a:p>
          <a:endParaRPr lang="tr-TR"/>
        </a:p>
      </dgm:t>
    </dgm:pt>
    <dgm:pt modelId="{BA5C8D59-FB3B-456C-B5DC-20663A052889}" type="sibTrans" cxnId="{AF67CADB-D7F2-4EE0-AB71-8F7CC508B9A8}">
      <dgm:prSet/>
      <dgm:spPr/>
      <dgm:t>
        <a:bodyPr/>
        <a:lstStyle/>
        <a:p>
          <a:endParaRPr lang="tr-TR"/>
        </a:p>
      </dgm:t>
    </dgm:pt>
    <dgm:pt modelId="{F0E55466-F9F9-4336-A88F-80C3511D70A2}">
      <dgm:prSet phldrT="[Metin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tr-TR" dirty="0" smtClean="0">
              <a:latin typeface="Arial Black" pitchFamily="34" charset="0"/>
            </a:rPr>
            <a:t>Öğrenciye, staj yapacakları </a:t>
          </a:r>
          <a:r>
            <a:rPr lang="tr-TR" b="1" i="1" u="sng" dirty="0" smtClean="0">
              <a:solidFill>
                <a:srgbClr val="C00000"/>
              </a:solidFill>
              <a:latin typeface="Arial Black" pitchFamily="34" charset="0"/>
            </a:rPr>
            <a:t>Firma </a:t>
          </a:r>
          <a:r>
            <a:rPr lang="tr-TR" b="0" i="0" u="none" dirty="0" err="1" smtClean="0">
              <a:latin typeface="Arial Black" pitchFamily="34" charset="0"/>
            </a:rPr>
            <a:t>nın</a:t>
          </a:r>
          <a:r>
            <a:rPr lang="tr-TR" b="0" i="0" u="none" dirty="0" smtClean="0">
              <a:latin typeface="Arial Black" pitchFamily="34" charset="0"/>
            </a:rPr>
            <a:t> da </a:t>
          </a:r>
          <a:r>
            <a:rPr lang="tr-TR" dirty="0" smtClean="0">
              <a:latin typeface="Arial Black" pitchFamily="34" charset="0"/>
            </a:rPr>
            <a:t>Üniversitesi Kariyer Yönetim Sistemi’ne (</a:t>
          </a:r>
          <a:r>
            <a:rPr lang="tr-TR" dirty="0" smtClean="0">
              <a:latin typeface="Arial Black" pitchFamily="34" charset="0"/>
              <a:hlinkClick xmlns:r="http://schemas.openxmlformats.org/officeDocument/2006/relationships" r:id="rId1"/>
            </a:rPr>
            <a:t>http://muys.giresun.edu.tr/</a:t>
          </a:r>
          <a:r>
            <a:rPr lang="tr-TR" dirty="0" smtClean="0">
              <a:latin typeface="Arial Black" pitchFamily="34" charset="0"/>
            </a:rPr>
            <a:t>) kayıt yaptırması gerekliliği belirtilecek</a:t>
          </a:r>
          <a:r>
            <a:rPr lang="tr-TR" b="0" i="0" u="none" dirty="0" smtClean="0"/>
            <a:t> </a:t>
          </a:r>
          <a:endParaRPr lang="tr-TR" b="1" i="1" u="sng" dirty="0"/>
        </a:p>
      </dgm:t>
    </dgm:pt>
    <dgm:pt modelId="{55E202CB-6A17-43DA-9C57-AF7750D6E7BA}" type="parTrans" cxnId="{87EB3A88-8B5A-4764-8134-36DE05FB6A3B}">
      <dgm:prSet/>
      <dgm:spPr/>
      <dgm:t>
        <a:bodyPr/>
        <a:lstStyle/>
        <a:p>
          <a:endParaRPr lang="tr-TR"/>
        </a:p>
      </dgm:t>
    </dgm:pt>
    <dgm:pt modelId="{AC7DC576-B3A2-4496-A081-3B8261BE6C7F}" type="sibTrans" cxnId="{87EB3A88-8B5A-4764-8134-36DE05FB6A3B}">
      <dgm:prSet/>
      <dgm:spPr/>
      <dgm:t>
        <a:bodyPr/>
        <a:lstStyle/>
        <a:p>
          <a:endParaRPr lang="tr-TR"/>
        </a:p>
      </dgm:t>
    </dgm:pt>
    <dgm:pt modelId="{064D4F6A-A83A-4452-AC05-9EA4EACD9595}" type="pres">
      <dgm:prSet presAssocID="{6604542A-B9EF-46B9-9058-CC11FDEAD45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FE51E89-0743-481C-AE3E-F1F6C2ACAB09}" type="pres">
      <dgm:prSet presAssocID="{00574A9F-F302-4414-9B5C-E8E3DE9A5C8C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8818004A-F25A-4869-BF07-62FCFE7D8A91}" type="pres">
      <dgm:prSet presAssocID="{00574A9F-F302-4414-9B5C-E8E3DE9A5C8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C23509-AB46-4B45-8402-ECC723B0A6FC}" type="pres">
      <dgm:prSet presAssocID="{00574A9F-F302-4414-9B5C-E8E3DE9A5C8C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5850743-2EB6-47E3-830D-391BBFCA202D}" type="pres">
      <dgm:prSet presAssocID="{7610F1CC-3BAF-4AB6-9EB9-C217507A8503}" presName="sp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DEEA5CA-B7CA-4EB5-8C59-B6F6686EF71D}" type="pres">
      <dgm:prSet presAssocID="{6D5CEC2B-4A33-4800-BFC7-F72B5CE81A71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DF2BD1A-FFBC-42BA-9162-BBACEA404424}" type="pres">
      <dgm:prSet presAssocID="{6D5CEC2B-4A33-4800-BFC7-F72B5CE81A71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9B24A2-6C7D-46B9-A8D4-1FEA7FF401A4}" type="pres">
      <dgm:prSet presAssocID="{6D5CEC2B-4A33-4800-BFC7-F72B5CE81A71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DDD2142-F618-4CF8-8EB3-5DF412CC22CC}" srcId="{6604542A-B9EF-46B9-9058-CC11FDEAD456}" destId="{00574A9F-F302-4414-9B5C-E8E3DE9A5C8C}" srcOrd="0" destOrd="0" parTransId="{687AE01A-735E-4660-9908-68E57DDB876E}" sibTransId="{7610F1CC-3BAF-4AB6-9EB9-C217507A8503}"/>
    <dgm:cxn modelId="{AA288990-6B04-427D-B25E-DAD4B3C666D4}" type="presOf" srcId="{6D5CEC2B-4A33-4800-BFC7-F72B5CE81A71}" destId="{CDF2BD1A-FFBC-42BA-9162-BBACEA404424}" srcOrd="0" destOrd="0" presId="urn:microsoft.com/office/officeart/2005/8/layout/chevron2"/>
    <dgm:cxn modelId="{292689AC-4662-471F-9BA3-4749A7002940}" type="presOf" srcId="{588C4585-2994-4CF6-BF16-39CAE7960C00}" destId="{79C23509-AB46-4B45-8402-ECC723B0A6FC}" srcOrd="0" destOrd="0" presId="urn:microsoft.com/office/officeart/2005/8/layout/chevron2"/>
    <dgm:cxn modelId="{63126AC3-8252-43A7-819D-FFD669F2DCA3}" type="presOf" srcId="{6604542A-B9EF-46B9-9058-CC11FDEAD456}" destId="{064D4F6A-A83A-4452-AC05-9EA4EACD9595}" srcOrd="0" destOrd="0" presId="urn:microsoft.com/office/officeart/2005/8/layout/chevron2"/>
    <dgm:cxn modelId="{AF67CADB-D7F2-4EE0-AB71-8F7CC508B9A8}" srcId="{6604542A-B9EF-46B9-9058-CC11FDEAD456}" destId="{6D5CEC2B-4A33-4800-BFC7-F72B5CE81A71}" srcOrd="1" destOrd="0" parTransId="{83EECBEC-5C1B-4E4A-A36D-253238E21357}" sibTransId="{BA5C8D59-FB3B-456C-B5DC-20663A052889}"/>
    <dgm:cxn modelId="{1FBF5468-2266-4243-8440-DCAB75FA9D81}" srcId="{00574A9F-F302-4414-9B5C-E8E3DE9A5C8C}" destId="{588C4585-2994-4CF6-BF16-39CAE7960C00}" srcOrd="0" destOrd="0" parTransId="{E19DD2E2-E8F1-45F2-A3F7-1A2E0153A11D}" sibTransId="{D8B041CA-6C24-4202-BEE7-E1651D657C43}"/>
    <dgm:cxn modelId="{2D247CAE-AB2A-4483-895A-7AF9B169662B}" type="presOf" srcId="{F0E55466-F9F9-4336-A88F-80C3511D70A2}" destId="{919B24A2-6C7D-46B9-A8D4-1FEA7FF401A4}" srcOrd="0" destOrd="0" presId="urn:microsoft.com/office/officeart/2005/8/layout/chevron2"/>
    <dgm:cxn modelId="{87EB3A88-8B5A-4764-8134-36DE05FB6A3B}" srcId="{6D5CEC2B-4A33-4800-BFC7-F72B5CE81A71}" destId="{F0E55466-F9F9-4336-A88F-80C3511D70A2}" srcOrd="0" destOrd="0" parTransId="{55E202CB-6A17-43DA-9C57-AF7750D6E7BA}" sibTransId="{AC7DC576-B3A2-4496-A081-3B8261BE6C7F}"/>
    <dgm:cxn modelId="{65CFA120-D71E-4C65-BAF6-B9D76E00486C}" type="presOf" srcId="{00574A9F-F302-4414-9B5C-E8E3DE9A5C8C}" destId="{8818004A-F25A-4869-BF07-62FCFE7D8A91}" srcOrd="0" destOrd="0" presId="urn:microsoft.com/office/officeart/2005/8/layout/chevron2"/>
    <dgm:cxn modelId="{252B14E4-81F7-43FC-9810-8C52F36AB8C2}" type="presParOf" srcId="{064D4F6A-A83A-4452-AC05-9EA4EACD9595}" destId="{7FE51E89-0743-481C-AE3E-F1F6C2ACAB09}" srcOrd="0" destOrd="0" presId="urn:microsoft.com/office/officeart/2005/8/layout/chevron2"/>
    <dgm:cxn modelId="{45DB89A5-55A8-439B-B8E7-76EF4CA45BE7}" type="presParOf" srcId="{7FE51E89-0743-481C-AE3E-F1F6C2ACAB09}" destId="{8818004A-F25A-4869-BF07-62FCFE7D8A91}" srcOrd="0" destOrd="0" presId="urn:microsoft.com/office/officeart/2005/8/layout/chevron2"/>
    <dgm:cxn modelId="{3AD74DE9-1D40-4B7D-8D45-B185D91153D8}" type="presParOf" srcId="{7FE51E89-0743-481C-AE3E-F1F6C2ACAB09}" destId="{79C23509-AB46-4B45-8402-ECC723B0A6FC}" srcOrd="1" destOrd="0" presId="urn:microsoft.com/office/officeart/2005/8/layout/chevron2"/>
    <dgm:cxn modelId="{35458BE9-D370-481B-ACAE-563F88041194}" type="presParOf" srcId="{064D4F6A-A83A-4452-AC05-9EA4EACD9595}" destId="{E5850743-2EB6-47E3-830D-391BBFCA202D}" srcOrd="1" destOrd="0" presId="urn:microsoft.com/office/officeart/2005/8/layout/chevron2"/>
    <dgm:cxn modelId="{CFB311DC-939C-42BC-B950-6FC8F49086E6}" type="presParOf" srcId="{064D4F6A-A83A-4452-AC05-9EA4EACD9595}" destId="{BDEEA5CA-B7CA-4EB5-8C59-B6F6686EF71D}" srcOrd="2" destOrd="0" presId="urn:microsoft.com/office/officeart/2005/8/layout/chevron2"/>
    <dgm:cxn modelId="{03E2DE6E-0EA7-441B-9D7E-F925EE1D9CE5}" type="presParOf" srcId="{BDEEA5CA-B7CA-4EB5-8C59-B6F6686EF71D}" destId="{CDF2BD1A-FFBC-42BA-9162-BBACEA404424}" srcOrd="0" destOrd="0" presId="urn:microsoft.com/office/officeart/2005/8/layout/chevron2"/>
    <dgm:cxn modelId="{44FBE003-11D8-4C9F-AD38-69D4B90A4E5C}" type="presParOf" srcId="{BDEEA5CA-B7CA-4EB5-8C59-B6F6686EF71D}" destId="{919B24A2-6C7D-46B9-A8D4-1FEA7FF401A4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BAC288-E011-4491-A540-07031A40C9FD}" type="doc">
      <dgm:prSet loTypeId="urn:microsoft.com/office/officeart/2005/8/layout/vList5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1C487105-CAE0-4B3D-B797-6DA175B957DC}">
      <dgm:prSet phldrT="[Metin]" custT="1"/>
      <dgm:spPr/>
      <dgm:t>
        <a:bodyPr/>
        <a:lstStyle/>
        <a:p>
          <a:r>
            <a:rPr lang="tr-TR" sz="1800" dirty="0" smtClean="0">
              <a:latin typeface="Arial Black" pitchFamily="34" charset="0"/>
            </a:rPr>
            <a:t>Hangi öğrencilerin Güz ya da Bahar Döneminde staja gideceği Bölüm Kurullarınca karar verilecektir</a:t>
          </a:r>
          <a:endParaRPr lang="tr-TR" sz="1800" dirty="0">
            <a:latin typeface="Arial Black" pitchFamily="34" charset="0"/>
          </a:endParaRPr>
        </a:p>
      </dgm:t>
    </dgm:pt>
    <dgm:pt modelId="{F655A479-E950-4B58-A9AF-CCE74C87C5D4}" type="parTrans" cxnId="{26CEF6E8-0398-4AC7-A9AA-AEB89890C46C}">
      <dgm:prSet/>
      <dgm:spPr/>
      <dgm:t>
        <a:bodyPr/>
        <a:lstStyle/>
        <a:p>
          <a:endParaRPr lang="tr-TR"/>
        </a:p>
      </dgm:t>
    </dgm:pt>
    <dgm:pt modelId="{EBCAD16B-D697-45D1-8B66-F7AF2D9D14D7}" type="sibTrans" cxnId="{26CEF6E8-0398-4AC7-A9AA-AEB89890C46C}">
      <dgm:prSet/>
      <dgm:spPr/>
      <dgm:t>
        <a:bodyPr/>
        <a:lstStyle/>
        <a:p>
          <a:endParaRPr lang="tr-TR"/>
        </a:p>
      </dgm:t>
    </dgm:pt>
    <dgm:pt modelId="{5A2A468B-65C9-4E5E-89F5-2852B7F761CF}">
      <dgm:prSet phldrT="[Metin]"/>
      <dgm:spPr/>
      <dgm:t>
        <a:bodyPr/>
        <a:lstStyle/>
        <a:p>
          <a:r>
            <a:rPr lang="tr-TR" dirty="0" smtClean="0"/>
            <a:t>Not ortalaması</a:t>
          </a:r>
          <a:endParaRPr lang="tr-TR" dirty="0"/>
        </a:p>
      </dgm:t>
    </dgm:pt>
    <dgm:pt modelId="{7D0C7628-3D9F-4C22-A339-6D03FBEE5308}" type="parTrans" cxnId="{526502AC-9E2A-4101-B1B5-387A98747DE3}">
      <dgm:prSet/>
      <dgm:spPr/>
      <dgm:t>
        <a:bodyPr/>
        <a:lstStyle/>
        <a:p>
          <a:endParaRPr lang="tr-TR"/>
        </a:p>
      </dgm:t>
    </dgm:pt>
    <dgm:pt modelId="{907EFBFD-A98E-4C8D-BA4E-6FA98A1E27AE}" type="sibTrans" cxnId="{526502AC-9E2A-4101-B1B5-387A98747DE3}">
      <dgm:prSet/>
      <dgm:spPr/>
      <dgm:t>
        <a:bodyPr/>
        <a:lstStyle/>
        <a:p>
          <a:endParaRPr lang="tr-TR"/>
        </a:p>
      </dgm:t>
    </dgm:pt>
    <dgm:pt modelId="{62978D41-953A-498A-8D1C-7423A10502C9}">
      <dgm:prSet phldrT="[Metin]"/>
      <dgm:spPr/>
      <dgm:t>
        <a:bodyPr/>
        <a:lstStyle/>
        <a:p>
          <a:r>
            <a:rPr lang="tr-TR" dirty="0" smtClean="0"/>
            <a:t>Birinci dönem not ortalaması belirleyici olabilir</a:t>
          </a:r>
          <a:endParaRPr lang="tr-TR" dirty="0"/>
        </a:p>
      </dgm:t>
    </dgm:pt>
    <dgm:pt modelId="{DED66D64-D2E4-4B9B-981C-6931C1CA7F09}" type="parTrans" cxnId="{4EC8E6EB-0494-4358-8712-C31B57335BCA}">
      <dgm:prSet/>
      <dgm:spPr/>
      <dgm:t>
        <a:bodyPr/>
        <a:lstStyle/>
        <a:p>
          <a:endParaRPr lang="tr-TR"/>
        </a:p>
      </dgm:t>
    </dgm:pt>
    <dgm:pt modelId="{C314E62D-B2F6-45BE-A5B9-D8FC4DBFE733}" type="sibTrans" cxnId="{4EC8E6EB-0494-4358-8712-C31B57335BCA}">
      <dgm:prSet/>
      <dgm:spPr/>
      <dgm:t>
        <a:bodyPr/>
        <a:lstStyle/>
        <a:p>
          <a:endParaRPr lang="tr-TR"/>
        </a:p>
      </dgm:t>
    </dgm:pt>
    <dgm:pt modelId="{71A5AF25-5D93-411E-8CDC-ED265B38D98A}">
      <dgm:prSet phldrT="[Metin]"/>
      <dgm:spPr/>
      <dgm:t>
        <a:bodyPr/>
        <a:lstStyle/>
        <a:p>
          <a:r>
            <a:rPr lang="tr-TR" dirty="0" smtClean="0"/>
            <a:t>İl Dışında Staj </a:t>
          </a:r>
          <a:endParaRPr lang="tr-TR" dirty="0"/>
        </a:p>
      </dgm:t>
    </dgm:pt>
    <dgm:pt modelId="{A233A235-AB4D-49E8-BA50-A8D184340220}" type="parTrans" cxnId="{49B54C7B-7554-4B1C-9B83-501E145B2F97}">
      <dgm:prSet/>
      <dgm:spPr/>
      <dgm:t>
        <a:bodyPr/>
        <a:lstStyle/>
        <a:p>
          <a:endParaRPr lang="tr-TR"/>
        </a:p>
      </dgm:t>
    </dgm:pt>
    <dgm:pt modelId="{E13100D0-947F-4959-8BAE-E7E284A2193C}" type="sibTrans" cxnId="{49B54C7B-7554-4B1C-9B83-501E145B2F97}">
      <dgm:prSet/>
      <dgm:spPr/>
      <dgm:t>
        <a:bodyPr/>
        <a:lstStyle/>
        <a:p>
          <a:endParaRPr lang="tr-TR"/>
        </a:p>
      </dgm:t>
    </dgm:pt>
    <dgm:pt modelId="{01514525-1116-40CF-A29A-2EE4979EF229}">
      <dgm:prSet phldrT="[Metin]"/>
      <dgm:spPr/>
      <dgm:t>
        <a:bodyPr/>
        <a:lstStyle/>
        <a:p>
          <a:r>
            <a:rPr lang="tr-TR" dirty="0" smtClean="0"/>
            <a:t>İl dışında staj yapma zorunluluğu olanlar Bahar Döneminde gidebilir</a:t>
          </a:r>
          <a:endParaRPr lang="tr-TR" dirty="0"/>
        </a:p>
      </dgm:t>
    </dgm:pt>
    <dgm:pt modelId="{5F2096D5-E056-434D-A48A-8099BE46A44A}" type="parTrans" cxnId="{294F2941-1DF7-4D45-B07E-18EC449ABFC3}">
      <dgm:prSet/>
      <dgm:spPr/>
      <dgm:t>
        <a:bodyPr/>
        <a:lstStyle/>
        <a:p>
          <a:endParaRPr lang="tr-TR"/>
        </a:p>
      </dgm:t>
    </dgm:pt>
    <dgm:pt modelId="{3CD8EDB2-A3F9-48EA-8492-CADE9F1CBF87}" type="sibTrans" cxnId="{294F2941-1DF7-4D45-B07E-18EC449ABFC3}">
      <dgm:prSet/>
      <dgm:spPr/>
      <dgm:t>
        <a:bodyPr/>
        <a:lstStyle/>
        <a:p>
          <a:endParaRPr lang="tr-TR"/>
        </a:p>
      </dgm:t>
    </dgm:pt>
    <dgm:pt modelId="{992CBC33-7138-46F2-BE84-DD5EBD1B9177}" type="pres">
      <dgm:prSet presAssocID="{85BAC288-E011-4491-A540-07031A40C9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1B5C69A-3A58-4AA8-B32B-2C5CC0B03650}" type="pres">
      <dgm:prSet presAssocID="{1C487105-CAE0-4B3D-B797-6DA175B957DC}" presName="linNode" presStyleCnt="0"/>
      <dgm:spPr/>
    </dgm:pt>
    <dgm:pt modelId="{56F25395-C4DC-4102-8FC4-F2995FCBD236}" type="pres">
      <dgm:prSet presAssocID="{1C487105-CAE0-4B3D-B797-6DA175B957DC}" presName="parentText" presStyleLbl="node1" presStyleIdx="0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95836C-2547-4F3E-9B91-8A42F80C605C}" type="pres">
      <dgm:prSet presAssocID="{EBCAD16B-D697-45D1-8B66-F7AF2D9D14D7}" presName="sp" presStyleCnt="0"/>
      <dgm:spPr/>
    </dgm:pt>
    <dgm:pt modelId="{7A153318-2316-435B-BA5B-F43D375CE03F}" type="pres">
      <dgm:prSet presAssocID="{5A2A468B-65C9-4E5E-89F5-2852B7F761CF}" presName="linNode" presStyleCnt="0"/>
      <dgm:spPr/>
    </dgm:pt>
    <dgm:pt modelId="{49B49694-1B69-46F7-A64A-CE51BAB00024}" type="pres">
      <dgm:prSet presAssocID="{5A2A468B-65C9-4E5E-89F5-2852B7F761C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FE40B1-F11E-4C28-B7DE-806BEFE00A9C}" type="pres">
      <dgm:prSet presAssocID="{5A2A468B-65C9-4E5E-89F5-2852B7F761C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7AF3FAA-8D8D-4BF5-845B-BA680670874A}" type="pres">
      <dgm:prSet presAssocID="{907EFBFD-A98E-4C8D-BA4E-6FA98A1E27AE}" presName="sp" presStyleCnt="0"/>
      <dgm:spPr/>
    </dgm:pt>
    <dgm:pt modelId="{34523B72-F35F-4F86-84B4-BBCCFA786E01}" type="pres">
      <dgm:prSet presAssocID="{71A5AF25-5D93-411E-8CDC-ED265B38D98A}" presName="linNode" presStyleCnt="0"/>
      <dgm:spPr/>
    </dgm:pt>
    <dgm:pt modelId="{7214074B-0597-4C5C-891E-E31F3DE8E3E9}" type="pres">
      <dgm:prSet presAssocID="{71A5AF25-5D93-411E-8CDC-ED265B38D98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3F8E37-091F-4FC4-A420-376203DAA235}" type="pres">
      <dgm:prSet presAssocID="{71A5AF25-5D93-411E-8CDC-ED265B38D98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EC8E6EB-0494-4358-8712-C31B57335BCA}" srcId="{5A2A468B-65C9-4E5E-89F5-2852B7F761CF}" destId="{62978D41-953A-498A-8D1C-7423A10502C9}" srcOrd="0" destOrd="0" parTransId="{DED66D64-D2E4-4B9B-981C-6931C1CA7F09}" sibTransId="{C314E62D-B2F6-45BE-A5B9-D8FC4DBFE733}"/>
    <dgm:cxn modelId="{294F2941-1DF7-4D45-B07E-18EC449ABFC3}" srcId="{71A5AF25-5D93-411E-8CDC-ED265B38D98A}" destId="{01514525-1116-40CF-A29A-2EE4979EF229}" srcOrd="0" destOrd="0" parTransId="{5F2096D5-E056-434D-A48A-8099BE46A44A}" sibTransId="{3CD8EDB2-A3F9-48EA-8492-CADE9F1CBF87}"/>
    <dgm:cxn modelId="{D39E9E02-1275-4BCE-9A09-911E8AFACDA9}" type="presOf" srcId="{85BAC288-E011-4491-A540-07031A40C9FD}" destId="{992CBC33-7138-46F2-BE84-DD5EBD1B9177}" srcOrd="0" destOrd="0" presId="urn:microsoft.com/office/officeart/2005/8/layout/vList5"/>
    <dgm:cxn modelId="{19EBD111-0E58-4AF5-AE58-66D8471D6281}" type="presOf" srcId="{62978D41-953A-498A-8D1C-7423A10502C9}" destId="{49FE40B1-F11E-4C28-B7DE-806BEFE00A9C}" srcOrd="0" destOrd="0" presId="urn:microsoft.com/office/officeart/2005/8/layout/vList5"/>
    <dgm:cxn modelId="{26CEF6E8-0398-4AC7-A9AA-AEB89890C46C}" srcId="{85BAC288-E011-4491-A540-07031A40C9FD}" destId="{1C487105-CAE0-4B3D-B797-6DA175B957DC}" srcOrd="0" destOrd="0" parTransId="{F655A479-E950-4B58-A9AF-CCE74C87C5D4}" sibTransId="{EBCAD16B-D697-45D1-8B66-F7AF2D9D14D7}"/>
    <dgm:cxn modelId="{E3EAADCB-1F69-4CE6-A53D-C961BFC24206}" type="presOf" srcId="{1C487105-CAE0-4B3D-B797-6DA175B957DC}" destId="{56F25395-C4DC-4102-8FC4-F2995FCBD236}" srcOrd="0" destOrd="0" presId="urn:microsoft.com/office/officeart/2005/8/layout/vList5"/>
    <dgm:cxn modelId="{9647117C-A360-4B52-8D0C-CDE8A1170119}" type="presOf" srcId="{01514525-1116-40CF-A29A-2EE4979EF229}" destId="{0C3F8E37-091F-4FC4-A420-376203DAA235}" srcOrd="0" destOrd="0" presId="urn:microsoft.com/office/officeart/2005/8/layout/vList5"/>
    <dgm:cxn modelId="{526502AC-9E2A-4101-B1B5-387A98747DE3}" srcId="{85BAC288-E011-4491-A540-07031A40C9FD}" destId="{5A2A468B-65C9-4E5E-89F5-2852B7F761CF}" srcOrd="1" destOrd="0" parTransId="{7D0C7628-3D9F-4C22-A339-6D03FBEE5308}" sibTransId="{907EFBFD-A98E-4C8D-BA4E-6FA98A1E27AE}"/>
    <dgm:cxn modelId="{24ED0290-EA39-4375-A468-2A3910891883}" type="presOf" srcId="{5A2A468B-65C9-4E5E-89F5-2852B7F761CF}" destId="{49B49694-1B69-46F7-A64A-CE51BAB00024}" srcOrd="0" destOrd="0" presId="urn:microsoft.com/office/officeart/2005/8/layout/vList5"/>
    <dgm:cxn modelId="{49B54C7B-7554-4B1C-9B83-501E145B2F97}" srcId="{85BAC288-E011-4491-A540-07031A40C9FD}" destId="{71A5AF25-5D93-411E-8CDC-ED265B38D98A}" srcOrd="2" destOrd="0" parTransId="{A233A235-AB4D-49E8-BA50-A8D184340220}" sibTransId="{E13100D0-947F-4959-8BAE-E7E284A2193C}"/>
    <dgm:cxn modelId="{55341783-A774-4F3C-A290-991B37F04E4A}" type="presOf" srcId="{71A5AF25-5D93-411E-8CDC-ED265B38D98A}" destId="{7214074B-0597-4C5C-891E-E31F3DE8E3E9}" srcOrd="0" destOrd="0" presId="urn:microsoft.com/office/officeart/2005/8/layout/vList5"/>
    <dgm:cxn modelId="{AC13D556-68C8-47CE-998E-A2DCD7D2AE34}" type="presParOf" srcId="{992CBC33-7138-46F2-BE84-DD5EBD1B9177}" destId="{D1B5C69A-3A58-4AA8-B32B-2C5CC0B03650}" srcOrd="0" destOrd="0" presId="urn:microsoft.com/office/officeart/2005/8/layout/vList5"/>
    <dgm:cxn modelId="{F76F321C-9757-48E9-B3FC-8AEC2040CC5C}" type="presParOf" srcId="{D1B5C69A-3A58-4AA8-B32B-2C5CC0B03650}" destId="{56F25395-C4DC-4102-8FC4-F2995FCBD236}" srcOrd="0" destOrd="0" presId="urn:microsoft.com/office/officeart/2005/8/layout/vList5"/>
    <dgm:cxn modelId="{1F4061FE-4EF8-4B90-817B-6E132B5B83E5}" type="presParOf" srcId="{992CBC33-7138-46F2-BE84-DD5EBD1B9177}" destId="{4295836C-2547-4F3E-9B91-8A42F80C605C}" srcOrd="1" destOrd="0" presId="urn:microsoft.com/office/officeart/2005/8/layout/vList5"/>
    <dgm:cxn modelId="{469A80A9-AA49-4FDA-98CC-160FEC0A59AA}" type="presParOf" srcId="{992CBC33-7138-46F2-BE84-DD5EBD1B9177}" destId="{7A153318-2316-435B-BA5B-F43D375CE03F}" srcOrd="2" destOrd="0" presId="urn:microsoft.com/office/officeart/2005/8/layout/vList5"/>
    <dgm:cxn modelId="{E489252C-DCE8-4475-A790-BD2302F798F5}" type="presParOf" srcId="{7A153318-2316-435B-BA5B-F43D375CE03F}" destId="{49B49694-1B69-46F7-A64A-CE51BAB00024}" srcOrd="0" destOrd="0" presId="urn:microsoft.com/office/officeart/2005/8/layout/vList5"/>
    <dgm:cxn modelId="{C6940560-3617-4FD7-9369-3E13BB6DEC18}" type="presParOf" srcId="{7A153318-2316-435B-BA5B-F43D375CE03F}" destId="{49FE40B1-F11E-4C28-B7DE-806BEFE00A9C}" srcOrd="1" destOrd="0" presId="urn:microsoft.com/office/officeart/2005/8/layout/vList5"/>
    <dgm:cxn modelId="{C67EC40E-E848-40B8-8352-CBD6B0A5662F}" type="presParOf" srcId="{992CBC33-7138-46F2-BE84-DD5EBD1B9177}" destId="{07AF3FAA-8D8D-4BF5-845B-BA680670874A}" srcOrd="3" destOrd="0" presId="urn:microsoft.com/office/officeart/2005/8/layout/vList5"/>
    <dgm:cxn modelId="{AF70683B-AE6B-4417-B824-6AF37DA8AA52}" type="presParOf" srcId="{992CBC33-7138-46F2-BE84-DD5EBD1B9177}" destId="{34523B72-F35F-4F86-84B4-BBCCFA786E01}" srcOrd="4" destOrd="0" presId="urn:microsoft.com/office/officeart/2005/8/layout/vList5"/>
    <dgm:cxn modelId="{A79C0833-744D-4840-8322-197982048D40}" type="presParOf" srcId="{34523B72-F35F-4F86-84B4-BBCCFA786E01}" destId="{7214074B-0597-4C5C-891E-E31F3DE8E3E9}" srcOrd="0" destOrd="0" presId="urn:microsoft.com/office/officeart/2005/8/layout/vList5"/>
    <dgm:cxn modelId="{6853AE58-111E-46A3-9A74-0A299E576048}" type="presParOf" srcId="{34523B72-F35F-4F86-84B4-BBCCFA786E01}" destId="{0C3F8E37-091F-4FC4-A420-376203DAA235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AAAA79-AC1B-41FF-BD4C-EA8454885AE6}" type="doc">
      <dgm:prSet loTypeId="urn:microsoft.com/office/officeart/2005/8/layout/chevr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EC7E55A5-DB29-4F9F-AC6F-2F31F7E06C97}">
      <dgm:prSet custT="1"/>
      <dgm:spPr/>
      <dgm:t>
        <a:bodyPr/>
        <a:lstStyle/>
        <a:p>
          <a:pPr rtl="0"/>
          <a:r>
            <a:rPr lang="tr-TR" sz="2900" dirty="0" smtClean="0"/>
            <a:t>Bölüm Kurullarınca Giresun il sınırları içinde staj yapılabilecek dış paydaş havuzunun </a:t>
          </a:r>
          <a:r>
            <a:rPr lang="tr-TR" sz="2900" dirty="0" smtClean="0"/>
            <a:t>oluşturulması amaçlanmaktadır. </a:t>
          </a:r>
          <a:endParaRPr lang="tr-TR" sz="2900" dirty="0"/>
        </a:p>
      </dgm:t>
    </dgm:pt>
    <dgm:pt modelId="{D19B0999-F3A2-475E-A09A-823E2C60106C}" type="parTrans" cxnId="{2DCDB5FE-0C2D-4801-8D5D-33D9AEBA9907}">
      <dgm:prSet/>
      <dgm:spPr/>
      <dgm:t>
        <a:bodyPr/>
        <a:lstStyle/>
        <a:p>
          <a:endParaRPr lang="tr-TR"/>
        </a:p>
      </dgm:t>
    </dgm:pt>
    <dgm:pt modelId="{EB7975D2-5290-4F2D-AA48-ADB5F4259D3D}" type="sibTrans" cxnId="{2DCDB5FE-0C2D-4801-8D5D-33D9AEBA9907}">
      <dgm:prSet/>
      <dgm:spPr/>
      <dgm:t>
        <a:bodyPr/>
        <a:lstStyle/>
        <a:p>
          <a:endParaRPr lang="tr-TR"/>
        </a:p>
      </dgm:t>
    </dgm:pt>
    <dgm:pt modelId="{71510DEA-D525-4357-965E-7685883DE61C}" type="pres">
      <dgm:prSet presAssocID="{9BAAAA79-AC1B-41FF-BD4C-EA8454885A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5259CA6-B57B-4858-BE12-22F7F52DC7AB}" type="pres">
      <dgm:prSet presAssocID="{EC7E55A5-DB29-4F9F-AC6F-2F31F7E06C97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F2E753D-EC35-4DCF-85B4-368D6C89B068}" type="presOf" srcId="{9BAAAA79-AC1B-41FF-BD4C-EA8454885AE6}" destId="{71510DEA-D525-4357-965E-7685883DE61C}" srcOrd="0" destOrd="0" presId="urn:microsoft.com/office/officeart/2005/8/layout/chevron1"/>
    <dgm:cxn modelId="{28F34172-B2E8-4855-AC41-B2AF4B41B6E4}" type="presOf" srcId="{EC7E55A5-DB29-4F9F-AC6F-2F31F7E06C97}" destId="{15259CA6-B57B-4858-BE12-22F7F52DC7AB}" srcOrd="0" destOrd="0" presId="urn:microsoft.com/office/officeart/2005/8/layout/chevron1"/>
    <dgm:cxn modelId="{2DCDB5FE-0C2D-4801-8D5D-33D9AEBA9907}" srcId="{9BAAAA79-AC1B-41FF-BD4C-EA8454885AE6}" destId="{EC7E55A5-DB29-4F9F-AC6F-2F31F7E06C97}" srcOrd="0" destOrd="0" parTransId="{D19B0999-F3A2-475E-A09A-823E2C60106C}" sibTransId="{EB7975D2-5290-4F2D-AA48-ADB5F4259D3D}"/>
    <dgm:cxn modelId="{8BC4B369-091D-49D4-84E6-74D707A4D83D}" type="presParOf" srcId="{71510DEA-D525-4357-965E-7685883DE61C}" destId="{15259CA6-B57B-4858-BE12-22F7F52DC7AB}" srcOrd="0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BAC288-E011-4491-A540-07031A40C9FD}" type="doc">
      <dgm:prSet loTypeId="urn:microsoft.com/office/officeart/2005/8/layout/vList5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1C487105-CAE0-4B3D-B797-6DA175B957DC}">
      <dgm:prSet phldrT="[Metin]" custT="1"/>
      <dgm:spPr/>
      <dgm:t>
        <a:bodyPr/>
        <a:lstStyle/>
        <a:p>
          <a:r>
            <a:rPr lang="tr-TR" sz="1800" dirty="0" smtClean="0">
              <a:latin typeface="Arial Black" pitchFamily="34" charset="0"/>
            </a:rPr>
            <a:t>Bölüm Kurullarınca, gerekli çalışmaların yapılarak öğrencinin Giresun içinde staj yapabileceği firmalara yönlendirilmesinin sağlanmalı</a:t>
          </a:r>
          <a:endParaRPr lang="tr-TR" sz="1800" dirty="0">
            <a:latin typeface="Arial Black" pitchFamily="34" charset="0"/>
          </a:endParaRPr>
        </a:p>
      </dgm:t>
    </dgm:pt>
    <dgm:pt modelId="{F655A479-E950-4B58-A9AF-CCE74C87C5D4}" type="parTrans" cxnId="{26CEF6E8-0398-4AC7-A9AA-AEB89890C46C}">
      <dgm:prSet/>
      <dgm:spPr/>
      <dgm:t>
        <a:bodyPr/>
        <a:lstStyle/>
        <a:p>
          <a:endParaRPr lang="tr-TR"/>
        </a:p>
      </dgm:t>
    </dgm:pt>
    <dgm:pt modelId="{EBCAD16B-D697-45D1-8B66-F7AF2D9D14D7}" type="sibTrans" cxnId="{26CEF6E8-0398-4AC7-A9AA-AEB89890C46C}">
      <dgm:prSet/>
      <dgm:spPr/>
      <dgm:t>
        <a:bodyPr/>
        <a:lstStyle/>
        <a:p>
          <a:endParaRPr lang="tr-TR"/>
        </a:p>
      </dgm:t>
    </dgm:pt>
    <dgm:pt modelId="{5A2A468B-65C9-4E5E-89F5-2852B7F761CF}">
      <dgm:prSet phldrT="[Metin]"/>
      <dgm:spPr/>
      <dgm:t>
        <a:bodyPr/>
        <a:lstStyle/>
        <a:p>
          <a:r>
            <a:rPr lang="tr-TR" dirty="0" smtClean="0"/>
            <a:t>Denetim</a:t>
          </a:r>
          <a:endParaRPr lang="tr-TR" dirty="0"/>
        </a:p>
      </dgm:t>
    </dgm:pt>
    <dgm:pt modelId="{7D0C7628-3D9F-4C22-A339-6D03FBEE5308}" type="parTrans" cxnId="{526502AC-9E2A-4101-B1B5-387A98747DE3}">
      <dgm:prSet/>
      <dgm:spPr/>
      <dgm:t>
        <a:bodyPr/>
        <a:lstStyle/>
        <a:p>
          <a:endParaRPr lang="tr-TR"/>
        </a:p>
      </dgm:t>
    </dgm:pt>
    <dgm:pt modelId="{907EFBFD-A98E-4C8D-BA4E-6FA98A1E27AE}" type="sibTrans" cxnId="{526502AC-9E2A-4101-B1B5-387A98747DE3}">
      <dgm:prSet/>
      <dgm:spPr/>
      <dgm:t>
        <a:bodyPr/>
        <a:lstStyle/>
        <a:p>
          <a:endParaRPr lang="tr-TR"/>
        </a:p>
      </dgm:t>
    </dgm:pt>
    <dgm:pt modelId="{62978D41-953A-498A-8D1C-7423A10502C9}">
      <dgm:prSet phldrT="[Metin]"/>
      <dgm:spPr/>
      <dgm:t>
        <a:bodyPr/>
        <a:lstStyle/>
        <a:p>
          <a:r>
            <a:rPr lang="tr-TR" dirty="0" smtClean="0"/>
            <a:t>Denetimin kolay olması için mümkün olduğunca Giresun içinde stajın sağlanması</a:t>
          </a:r>
          <a:endParaRPr lang="tr-TR" dirty="0"/>
        </a:p>
      </dgm:t>
    </dgm:pt>
    <dgm:pt modelId="{DED66D64-D2E4-4B9B-981C-6931C1CA7F09}" type="parTrans" cxnId="{4EC8E6EB-0494-4358-8712-C31B57335BCA}">
      <dgm:prSet/>
      <dgm:spPr/>
      <dgm:t>
        <a:bodyPr/>
        <a:lstStyle/>
        <a:p>
          <a:endParaRPr lang="tr-TR"/>
        </a:p>
      </dgm:t>
    </dgm:pt>
    <dgm:pt modelId="{C314E62D-B2F6-45BE-A5B9-D8FC4DBFE733}" type="sibTrans" cxnId="{4EC8E6EB-0494-4358-8712-C31B57335BCA}">
      <dgm:prSet/>
      <dgm:spPr/>
      <dgm:t>
        <a:bodyPr/>
        <a:lstStyle/>
        <a:p>
          <a:endParaRPr lang="tr-TR"/>
        </a:p>
      </dgm:t>
    </dgm:pt>
    <dgm:pt modelId="{992CBC33-7138-46F2-BE84-DD5EBD1B9177}" type="pres">
      <dgm:prSet presAssocID="{85BAC288-E011-4491-A540-07031A40C9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1B5C69A-3A58-4AA8-B32B-2C5CC0B03650}" type="pres">
      <dgm:prSet presAssocID="{1C487105-CAE0-4B3D-B797-6DA175B957DC}" presName="linNode" presStyleCnt="0"/>
      <dgm:spPr/>
    </dgm:pt>
    <dgm:pt modelId="{56F25395-C4DC-4102-8FC4-F2995FCBD236}" type="pres">
      <dgm:prSet presAssocID="{1C487105-CAE0-4B3D-B797-6DA175B957DC}" presName="parentText" presStyleLbl="node1" presStyleIdx="0" presStyleCnt="2" custScaleX="277778" custScaleY="37697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95836C-2547-4F3E-9B91-8A42F80C605C}" type="pres">
      <dgm:prSet presAssocID="{EBCAD16B-D697-45D1-8B66-F7AF2D9D14D7}" presName="sp" presStyleCnt="0"/>
      <dgm:spPr/>
    </dgm:pt>
    <dgm:pt modelId="{7A153318-2316-435B-BA5B-F43D375CE03F}" type="pres">
      <dgm:prSet presAssocID="{5A2A468B-65C9-4E5E-89F5-2852B7F761CF}" presName="linNode" presStyleCnt="0"/>
      <dgm:spPr/>
    </dgm:pt>
    <dgm:pt modelId="{49B49694-1B69-46F7-A64A-CE51BAB00024}" type="pres">
      <dgm:prSet presAssocID="{5A2A468B-65C9-4E5E-89F5-2852B7F761CF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FE40B1-F11E-4C28-B7DE-806BEFE00A9C}" type="pres">
      <dgm:prSet presAssocID="{5A2A468B-65C9-4E5E-89F5-2852B7F761CF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EC8E6EB-0494-4358-8712-C31B57335BCA}" srcId="{5A2A468B-65C9-4E5E-89F5-2852B7F761CF}" destId="{62978D41-953A-498A-8D1C-7423A10502C9}" srcOrd="0" destOrd="0" parTransId="{DED66D64-D2E4-4B9B-981C-6931C1CA7F09}" sibTransId="{C314E62D-B2F6-45BE-A5B9-D8FC4DBFE733}"/>
    <dgm:cxn modelId="{7BD51CB2-37CA-4A5E-8369-D3B6AA2C488A}" type="presOf" srcId="{1C487105-CAE0-4B3D-B797-6DA175B957DC}" destId="{56F25395-C4DC-4102-8FC4-F2995FCBD236}" srcOrd="0" destOrd="0" presId="urn:microsoft.com/office/officeart/2005/8/layout/vList5"/>
    <dgm:cxn modelId="{26CEF6E8-0398-4AC7-A9AA-AEB89890C46C}" srcId="{85BAC288-E011-4491-A540-07031A40C9FD}" destId="{1C487105-CAE0-4B3D-B797-6DA175B957DC}" srcOrd="0" destOrd="0" parTransId="{F655A479-E950-4B58-A9AF-CCE74C87C5D4}" sibTransId="{EBCAD16B-D697-45D1-8B66-F7AF2D9D14D7}"/>
    <dgm:cxn modelId="{3F4136E7-3309-43DF-BF4D-7E5661CF980C}" type="presOf" srcId="{5A2A468B-65C9-4E5E-89F5-2852B7F761CF}" destId="{49B49694-1B69-46F7-A64A-CE51BAB00024}" srcOrd="0" destOrd="0" presId="urn:microsoft.com/office/officeart/2005/8/layout/vList5"/>
    <dgm:cxn modelId="{0E1C2AF4-8245-4FB9-9A34-B3597D774352}" type="presOf" srcId="{62978D41-953A-498A-8D1C-7423A10502C9}" destId="{49FE40B1-F11E-4C28-B7DE-806BEFE00A9C}" srcOrd="0" destOrd="0" presId="urn:microsoft.com/office/officeart/2005/8/layout/vList5"/>
    <dgm:cxn modelId="{526502AC-9E2A-4101-B1B5-387A98747DE3}" srcId="{85BAC288-E011-4491-A540-07031A40C9FD}" destId="{5A2A468B-65C9-4E5E-89F5-2852B7F761CF}" srcOrd="1" destOrd="0" parTransId="{7D0C7628-3D9F-4C22-A339-6D03FBEE5308}" sibTransId="{907EFBFD-A98E-4C8D-BA4E-6FA98A1E27AE}"/>
    <dgm:cxn modelId="{C1B340F9-4F09-4857-AC81-33155DDF2238}" type="presOf" srcId="{85BAC288-E011-4491-A540-07031A40C9FD}" destId="{992CBC33-7138-46F2-BE84-DD5EBD1B9177}" srcOrd="0" destOrd="0" presId="urn:microsoft.com/office/officeart/2005/8/layout/vList5"/>
    <dgm:cxn modelId="{D96C2C2E-5210-4B93-8C01-792D6B780EF2}" type="presParOf" srcId="{992CBC33-7138-46F2-BE84-DD5EBD1B9177}" destId="{D1B5C69A-3A58-4AA8-B32B-2C5CC0B03650}" srcOrd="0" destOrd="0" presId="urn:microsoft.com/office/officeart/2005/8/layout/vList5"/>
    <dgm:cxn modelId="{27B5011E-657D-42A1-8C39-FAF2061FD044}" type="presParOf" srcId="{D1B5C69A-3A58-4AA8-B32B-2C5CC0B03650}" destId="{56F25395-C4DC-4102-8FC4-F2995FCBD236}" srcOrd="0" destOrd="0" presId="urn:microsoft.com/office/officeart/2005/8/layout/vList5"/>
    <dgm:cxn modelId="{BE14F0E7-F4E8-4F08-BC19-9022C08C8127}" type="presParOf" srcId="{992CBC33-7138-46F2-BE84-DD5EBD1B9177}" destId="{4295836C-2547-4F3E-9B91-8A42F80C605C}" srcOrd="1" destOrd="0" presId="urn:microsoft.com/office/officeart/2005/8/layout/vList5"/>
    <dgm:cxn modelId="{89B0FA56-E1D9-49F4-8293-8FCBC71469F0}" type="presParOf" srcId="{992CBC33-7138-46F2-BE84-DD5EBD1B9177}" destId="{7A153318-2316-435B-BA5B-F43D375CE03F}" srcOrd="2" destOrd="0" presId="urn:microsoft.com/office/officeart/2005/8/layout/vList5"/>
    <dgm:cxn modelId="{34989280-4C97-453A-AAA9-9EB18FA1EF58}" type="presParOf" srcId="{7A153318-2316-435B-BA5B-F43D375CE03F}" destId="{49B49694-1B69-46F7-A64A-CE51BAB00024}" srcOrd="0" destOrd="0" presId="urn:microsoft.com/office/officeart/2005/8/layout/vList5"/>
    <dgm:cxn modelId="{F55D920F-48C0-4FB5-95B3-1C65A1B07F7E}" type="presParOf" srcId="{7A153318-2316-435B-BA5B-F43D375CE03F}" destId="{49FE40B1-F11E-4C28-B7DE-806BEFE00A9C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6A59D4-AB1C-40B1-96C6-6C31DD460AB8}" type="doc">
      <dgm:prSet loTypeId="urn:microsoft.com/office/officeart/2005/8/layout/vList3#1" loCatId="pictur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0F12B1C4-6A4A-40B4-86CD-14BB49986DA3}">
      <dgm:prSet/>
      <dgm:spPr/>
      <dgm:t>
        <a:bodyPr/>
        <a:lstStyle/>
        <a:p>
          <a:pPr rtl="0"/>
          <a:r>
            <a:rPr lang="tr-TR" dirty="0" smtClean="0"/>
            <a:t>Öğrenci kaydının yapılması</a:t>
          </a:r>
          <a:endParaRPr lang="tr-TR" dirty="0"/>
        </a:p>
      </dgm:t>
    </dgm:pt>
    <dgm:pt modelId="{661BE804-80E6-4888-BB3A-5A8491E33FD0}" type="parTrans" cxnId="{A99E240E-0BD7-4CD2-A639-8F99304F8152}">
      <dgm:prSet/>
      <dgm:spPr/>
      <dgm:t>
        <a:bodyPr/>
        <a:lstStyle/>
        <a:p>
          <a:endParaRPr lang="tr-TR"/>
        </a:p>
      </dgm:t>
    </dgm:pt>
    <dgm:pt modelId="{EF1B6A08-F70C-4E95-9979-FEFC376CE257}" type="sibTrans" cxnId="{A99E240E-0BD7-4CD2-A639-8F99304F8152}">
      <dgm:prSet/>
      <dgm:spPr/>
      <dgm:t>
        <a:bodyPr/>
        <a:lstStyle/>
        <a:p>
          <a:endParaRPr lang="tr-TR"/>
        </a:p>
      </dgm:t>
    </dgm:pt>
    <dgm:pt modelId="{B7D5736B-1769-4A3A-AA43-9939C3CBF085}">
      <dgm:prSet/>
      <dgm:spPr/>
      <dgm:t>
        <a:bodyPr/>
        <a:lstStyle/>
        <a:p>
          <a:pPr rtl="0"/>
          <a:r>
            <a:rPr lang="tr-TR" dirty="0" smtClean="0"/>
            <a:t>Firma kaydının yapılması</a:t>
          </a:r>
          <a:endParaRPr lang="tr-TR" dirty="0"/>
        </a:p>
      </dgm:t>
    </dgm:pt>
    <dgm:pt modelId="{C86E60C9-565F-409A-A0F0-A788BA5AF3F8}" type="parTrans" cxnId="{E2BD7F13-9AF1-466F-8206-D635181027E7}">
      <dgm:prSet/>
      <dgm:spPr/>
      <dgm:t>
        <a:bodyPr/>
        <a:lstStyle/>
        <a:p>
          <a:endParaRPr lang="tr-TR"/>
        </a:p>
      </dgm:t>
    </dgm:pt>
    <dgm:pt modelId="{8730D492-154B-4B8C-816B-A21A1F02FE90}" type="sibTrans" cxnId="{E2BD7F13-9AF1-466F-8206-D635181027E7}">
      <dgm:prSet/>
      <dgm:spPr/>
      <dgm:t>
        <a:bodyPr/>
        <a:lstStyle/>
        <a:p>
          <a:endParaRPr lang="tr-TR"/>
        </a:p>
      </dgm:t>
    </dgm:pt>
    <dgm:pt modelId="{334ADD5A-6FCE-428C-9052-5C289023A327}">
      <dgm:prSet/>
      <dgm:spPr/>
      <dgm:t>
        <a:bodyPr/>
        <a:lstStyle/>
        <a:p>
          <a:pPr rtl="0"/>
          <a:r>
            <a:rPr lang="tr-TR" dirty="0" smtClean="0"/>
            <a:t>Öğrenci</a:t>
          </a:r>
          <a:r>
            <a:rPr lang="tr-TR" baseline="0" dirty="0" smtClean="0"/>
            <a:t> – Firma eşleştirmesinin yapılması </a:t>
          </a:r>
          <a:endParaRPr lang="tr-TR" dirty="0"/>
        </a:p>
      </dgm:t>
    </dgm:pt>
    <dgm:pt modelId="{5AF6D515-3B06-430E-AFB0-23AB4A9BFD34}" type="parTrans" cxnId="{ADA6E808-B453-4384-B226-92705B0E2016}">
      <dgm:prSet/>
      <dgm:spPr/>
      <dgm:t>
        <a:bodyPr/>
        <a:lstStyle/>
        <a:p>
          <a:endParaRPr lang="tr-TR"/>
        </a:p>
      </dgm:t>
    </dgm:pt>
    <dgm:pt modelId="{E7E511E7-D7F1-451D-B305-AF476DCCACA7}" type="sibTrans" cxnId="{ADA6E808-B453-4384-B226-92705B0E2016}">
      <dgm:prSet/>
      <dgm:spPr/>
      <dgm:t>
        <a:bodyPr/>
        <a:lstStyle/>
        <a:p>
          <a:endParaRPr lang="tr-TR"/>
        </a:p>
      </dgm:t>
    </dgm:pt>
    <dgm:pt modelId="{54184B18-C83B-44B7-87C7-69E4A4AB3B75}">
      <dgm:prSet/>
      <dgm:spPr/>
      <dgm:t>
        <a:bodyPr/>
        <a:lstStyle/>
        <a:p>
          <a:pPr rtl="0"/>
          <a:r>
            <a:rPr lang="tr-TR" dirty="0" smtClean="0"/>
            <a:t>Öğrencilerin SGK girişlerinin yapılması </a:t>
          </a:r>
          <a:endParaRPr lang="tr-TR" dirty="0"/>
        </a:p>
      </dgm:t>
    </dgm:pt>
    <dgm:pt modelId="{A1E786B6-50D1-438A-BCDE-2D53AE9ED224}" type="parTrans" cxnId="{821B0AB8-6B05-473E-8C75-510DAF115F4A}">
      <dgm:prSet/>
      <dgm:spPr/>
      <dgm:t>
        <a:bodyPr/>
        <a:lstStyle/>
        <a:p>
          <a:endParaRPr lang="tr-TR"/>
        </a:p>
      </dgm:t>
    </dgm:pt>
    <dgm:pt modelId="{02394A3D-A05F-4015-AB38-7DE61FF538EA}" type="sibTrans" cxnId="{821B0AB8-6B05-473E-8C75-510DAF115F4A}">
      <dgm:prSet/>
      <dgm:spPr/>
      <dgm:t>
        <a:bodyPr/>
        <a:lstStyle/>
        <a:p>
          <a:endParaRPr lang="tr-TR"/>
        </a:p>
      </dgm:t>
    </dgm:pt>
    <dgm:pt modelId="{9A9D6B6A-FDA9-4541-A925-63B1B4BA97D5}">
      <dgm:prSet/>
      <dgm:spPr/>
      <dgm:t>
        <a:bodyPr/>
        <a:lstStyle/>
        <a:p>
          <a:pPr rtl="0"/>
          <a:r>
            <a:rPr lang="tr-TR" dirty="0" smtClean="0"/>
            <a:t>Öğrencinin işyeri uygulamasına başlaması</a:t>
          </a:r>
          <a:endParaRPr lang="tr-TR" dirty="0"/>
        </a:p>
      </dgm:t>
    </dgm:pt>
    <dgm:pt modelId="{46B627A4-3688-490D-BA01-7C5E5D04F843}" type="parTrans" cxnId="{E5D5E3A8-B42D-4C3B-9985-31E5B79B60A7}">
      <dgm:prSet/>
      <dgm:spPr/>
      <dgm:t>
        <a:bodyPr/>
        <a:lstStyle/>
        <a:p>
          <a:endParaRPr lang="tr-TR"/>
        </a:p>
      </dgm:t>
    </dgm:pt>
    <dgm:pt modelId="{F7C89436-0AD8-40E3-9259-A32E76915532}" type="sibTrans" cxnId="{E5D5E3A8-B42D-4C3B-9985-31E5B79B60A7}">
      <dgm:prSet/>
      <dgm:spPr/>
      <dgm:t>
        <a:bodyPr/>
        <a:lstStyle/>
        <a:p>
          <a:endParaRPr lang="tr-TR"/>
        </a:p>
      </dgm:t>
    </dgm:pt>
    <dgm:pt modelId="{9CB322F0-0280-48FF-8B11-C144FB739327}">
      <dgm:prSet/>
      <dgm:spPr/>
      <dgm:t>
        <a:bodyPr/>
        <a:lstStyle/>
        <a:p>
          <a:pPr rtl="0"/>
          <a:r>
            <a:rPr lang="tr-TR" smtClean="0"/>
            <a:t>İşyeri uygulaması kabul formlarının toplanması</a:t>
          </a:r>
          <a:endParaRPr lang="tr-TR" dirty="0"/>
        </a:p>
      </dgm:t>
    </dgm:pt>
    <dgm:pt modelId="{C782DE27-13F2-4388-9747-DA2CBC9A0C64}" type="parTrans" cxnId="{AEB924BB-2343-480C-B3AB-B2534AFC8B7A}">
      <dgm:prSet/>
      <dgm:spPr/>
      <dgm:t>
        <a:bodyPr/>
        <a:lstStyle/>
        <a:p>
          <a:endParaRPr lang="tr-TR"/>
        </a:p>
      </dgm:t>
    </dgm:pt>
    <dgm:pt modelId="{78EFF17A-1DA5-459A-8606-5FFFDB56F8D2}" type="sibTrans" cxnId="{AEB924BB-2343-480C-B3AB-B2534AFC8B7A}">
      <dgm:prSet/>
      <dgm:spPr/>
      <dgm:t>
        <a:bodyPr/>
        <a:lstStyle/>
        <a:p>
          <a:endParaRPr lang="tr-TR"/>
        </a:p>
      </dgm:t>
    </dgm:pt>
    <dgm:pt modelId="{AF16C96C-2DFC-4E7D-BEE2-E68FD861472C}">
      <dgm:prSet/>
      <dgm:spPr/>
      <dgm:t>
        <a:bodyPr/>
        <a:lstStyle/>
        <a:p>
          <a:pPr rtl="0"/>
          <a:endParaRPr lang="tr-TR" dirty="0"/>
        </a:p>
      </dgm:t>
    </dgm:pt>
    <dgm:pt modelId="{B6952FCF-423C-4570-A358-5BC93BB46CD5}" type="sibTrans" cxnId="{D4A84A42-D8CC-4764-AD53-1F8524108A40}">
      <dgm:prSet/>
      <dgm:spPr/>
      <dgm:t>
        <a:bodyPr/>
        <a:lstStyle/>
        <a:p>
          <a:endParaRPr lang="tr-TR"/>
        </a:p>
      </dgm:t>
    </dgm:pt>
    <dgm:pt modelId="{C732DCA0-0B70-421A-A93C-010E819C912E}" type="parTrans" cxnId="{D4A84A42-D8CC-4764-AD53-1F8524108A40}">
      <dgm:prSet/>
      <dgm:spPr/>
      <dgm:t>
        <a:bodyPr/>
        <a:lstStyle/>
        <a:p>
          <a:endParaRPr lang="tr-TR"/>
        </a:p>
      </dgm:t>
    </dgm:pt>
    <dgm:pt modelId="{50A996F8-D99B-472D-8789-316D16A8C02C}" type="pres">
      <dgm:prSet presAssocID="{E46A59D4-AB1C-40B1-96C6-6C31DD460AB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AD2C286-7A21-4CB1-BE8A-9DD8E7ED5B2E}" type="pres">
      <dgm:prSet presAssocID="{0F12B1C4-6A4A-40B4-86CD-14BB49986DA3}" presName="composite" presStyleCnt="0"/>
      <dgm:spPr/>
      <dgm:t>
        <a:bodyPr/>
        <a:lstStyle/>
        <a:p>
          <a:endParaRPr lang="tr-TR"/>
        </a:p>
      </dgm:t>
    </dgm:pt>
    <dgm:pt modelId="{6BFFA556-EE58-407E-9D95-28CACFF60016}" type="pres">
      <dgm:prSet presAssocID="{0F12B1C4-6A4A-40B4-86CD-14BB49986DA3}" presName="imgShp" presStyleLbl="fgImgPlace1" presStyleIdx="0" presStyleCnt="7"/>
      <dgm:spPr/>
      <dgm:t>
        <a:bodyPr/>
        <a:lstStyle/>
        <a:p>
          <a:endParaRPr lang="tr-TR"/>
        </a:p>
      </dgm:t>
    </dgm:pt>
    <dgm:pt modelId="{04325286-639D-4821-A94C-7A6D6A0935CD}" type="pres">
      <dgm:prSet presAssocID="{0F12B1C4-6A4A-40B4-86CD-14BB49986DA3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327353-9ECE-4FB6-97B9-06278707F4F9}" type="pres">
      <dgm:prSet presAssocID="{EF1B6A08-F70C-4E95-9979-FEFC376CE257}" presName="spacing" presStyleCnt="0"/>
      <dgm:spPr/>
      <dgm:t>
        <a:bodyPr/>
        <a:lstStyle/>
        <a:p>
          <a:endParaRPr lang="tr-TR"/>
        </a:p>
      </dgm:t>
    </dgm:pt>
    <dgm:pt modelId="{B708BC3A-614F-4A66-9104-C5928611B617}" type="pres">
      <dgm:prSet presAssocID="{B7D5736B-1769-4A3A-AA43-9939C3CBF085}" presName="composite" presStyleCnt="0"/>
      <dgm:spPr/>
      <dgm:t>
        <a:bodyPr/>
        <a:lstStyle/>
        <a:p>
          <a:endParaRPr lang="tr-TR"/>
        </a:p>
      </dgm:t>
    </dgm:pt>
    <dgm:pt modelId="{61BE1D9E-AB24-47CD-800F-CA247D12367A}" type="pres">
      <dgm:prSet presAssocID="{B7D5736B-1769-4A3A-AA43-9939C3CBF085}" presName="imgShp" presStyleLbl="fgImgPlace1" presStyleIdx="1" presStyleCnt="7" custLinFactY="-29283" custLinFactNeighborX="-8117" custLinFactNeighborY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4E05BEB9-C4D0-4B5E-98E0-A0C3B67B7E6F}" type="pres">
      <dgm:prSet presAssocID="{B7D5736B-1769-4A3A-AA43-9939C3CBF085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A7346CD-5A69-4820-B3F7-BAC492C014A3}" type="pres">
      <dgm:prSet presAssocID="{8730D492-154B-4B8C-816B-A21A1F02FE90}" presName="spacing" presStyleCnt="0"/>
      <dgm:spPr/>
      <dgm:t>
        <a:bodyPr/>
        <a:lstStyle/>
        <a:p>
          <a:endParaRPr lang="tr-TR"/>
        </a:p>
      </dgm:t>
    </dgm:pt>
    <dgm:pt modelId="{A2C4DBCF-3AA6-4759-8425-DDCE598DE6D3}" type="pres">
      <dgm:prSet presAssocID="{AF16C96C-2DFC-4E7D-BEE2-E68FD861472C}" presName="composite" presStyleCnt="0"/>
      <dgm:spPr/>
      <dgm:t>
        <a:bodyPr/>
        <a:lstStyle/>
        <a:p>
          <a:endParaRPr lang="tr-TR"/>
        </a:p>
      </dgm:t>
    </dgm:pt>
    <dgm:pt modelId="{97990004-429B-4D42-9472-9222D9B2F729}" type="pres">
      <dgm:prSet presAssocID="{AF16C96C-2DFC-4E7D-BEE2-E68FD861472C}" presName="imgShp" presStyleLbl="fgImgPlace1" presStyleIdx="2" presStyleCnt="7" custLinFactY="-17519" custLinFactNeighborX="-12423" custLinFactNeighborY="-1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tr-TR"/>
        </a:p>
      </dgm:t>
    </dgm:pt>
    <dgm:pt modelId="{A7B7949F-EFC2-4EA1-9185-0C73C78D4F21}" type="pres">
      <dgm:prSet presAssocID="{AF16C96C-2DFC-4E7D-BEE2-E68FD861472C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A9891B-F2DF-4FE8-8D9C-23053DDC530D}" type="pres">
      <dgm:prSet presAssocID="{B6952FCF-423C-4570-A358-5BC93BB46CD5}" presName="spacing" presStyleCnt="0"/>
      <dgm:spPr/>
      <dgm:t>
        <a:bodyPr/>
        <a:lstStyle/>
        <a:p>
          <a:endParaRPr lang="tr-TR"/>
        </a:p>
      </dgm:t>
    </dgm:pt>
    <dgm:pt modelId="{07B26D84-5E7D-42A9-BF89-2247D7739A35}" type="pres">
      <dgm:prSet presAssocID="{334ADD5A-6FCE-428C-9052-5C289023A327}" presName="composite" presStyleCnt="0"/>
      <dgm:spPr/>
      <dgm:t>
        <a:bodyPr/>
        <a:lstStyle/>
        <a:p>
          <a:endParaRPr lang="tr-TR"/>
        </a:p>
      </dgm:t>
    </dgm:pt>
    <dgm:pt modelId="{550536FA-891A-4F13-A3A4-F2AD10322158}" type="pres">
      <dgm:prSet presAssocID="{334ADD5A-6FCE-428C-9052-5C289023A327}" presName="imgShp" presStyleLbl="fgImgPlace1" presStyleIdx="3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  <dgm:t>
        <a:bodyPr/>
        <a:lstStyle/>
        <a:p>
          <a:endParaRPr lang="tr-TR"/>
        </a:p>
      </dgm:t>
    </dgm:pt>
    <dgm:pt modelId="{68E26602-A481-4E69-8394-0E8EF4C6DC71}" type="pres">
      <dgm:prSet presAssocID="{334ADD5A-6FCE-428C-9052-5C289023A327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759AA3-F2DC-4CED-B83F-E3982B4E9D5F}" type="pres">
      <dgm:prSet presAssocID="{E7E511E7-D7F1-451D-B305-AF476DCCACA7}" presName="spacing" presStyleCnt="0"/>
      <dgm:spPr/>
      <dgm:t>
        <a:bodyPr/>
        <a:lstStyle/>
        <a:p>
          <a:endParaRPr lang="tr-TR"/>
        </a:p>
      </dgm:t>
    </dgm:pt>
    <dgm:pt modelId="{2429D317-5D4B-4E8D-8EF8-448D17A28DA0}" type="pres">
      <dgm:prSet presAssocID="{54184B18-C83B-44B7-87C7-69E4A4AB3B75}" presName="composite" presStyleCnt="0"/>
      <dgm:spPr/>
      <dgm:t>
        <a:bodyPr/>
        <a:lstStyle/>
        <a:p>
          <a:endParaRPr lang="tr-TR"/>
        </a:p>
      </dgm:t>
    </dgm:pt>
    <dgm:pt modelId="{DBA83F22-42AF-4B10-A6EF-C93A4EF8E860}" type="pres">
      <dgm:prSet presAssocID="{54184B18-C83B-44B7-87C7-69E4A4AB3B75}" presName="imgShp" presStyleLbl="fgImgPlace1" presStyleIdx="4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EFACD9BD-E645-4DB5-ADA2-80541DC1CF03}" type="pres">
      <dgm:prSet presAssocID="{54184B18-C83B-44B7-87C7-69E4A4AB3B75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4C3855-74EA-4F39-9955-EE73C2F7C9E4}" type="pres">
      <dgm:prSet presAssocID="{02394A3D-A05F-4015-AB38-7DE61FF538EA}" presName="spacing" presStyleCnt="0"/>
      <dgm:spPr/>
      <dgm:t>
        <a:bodyPr/>
        <a:lstStyle/>
        <a:p>
          <a:endParaRPr lang="tr-TR"/>
        </a:p>
      </dgm:t>
    </dgm:pt>
    <dgm:pt modelId="{2642B2A4-BE78-481E-BD8C-1BD603205FB1}" type="pres">
      <dgm:prSet presAssocID="{9A9D6B6A-FDA9-4541-A925-63B1B4BA97D5}" presName="composite" presStyleCnt="0"/>
      <dgm:spPr/>
      <dgm:t>
        <a:bodyPr/>
        <a:lstStyle/>
        <a:p>
          <a:endParaRPr lang="tr-TR"/>
        </a:p>
      </dgm:t>
    </dgm:pt>
    <dgm:pt modelId="{92478736-E49D-463E-8B78-6F658CF3C37B}" type="pres">
      <dgm:prSet presAssocID="{9A9D6B6A-FDA9-4541-A925-63B1B4BA97D5}" presName="imgShp" presStyleLbl="fgImgPlace1" presStyleIdx="5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C4197A6E-E0DA-4FD0-8561-308EC3F1FEEE}" type="pres">
      <dgm:prSet presAssocID="{9A9D6B6A-FDA9-4541-A925-63B1B4BA97D5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12AE22-C895-4C98-9C9F-30AC98888B7E}" type="pres">
      <dgm:prSet presAssocID="{F7C89436-0AD8-40E3-9259-A32E76915532}" presName="spacing" presStyleCnt="0"/>
      <dgm:spPr/>
      <dgm:t>
        <a:bodyPr/>
        <a:lstStyle/>
        <a:p>
          <a:endParaRPr lang="tr-TR"/>
        </a:p>
      </dgm:t>
    </dgm:pt>
    <dgm:pt modelId="{6B86DB43-55A3-4F98-9830-A2CA8E03757D}" type="pres">
      <dgm:prSet presAssocID="{9CB322F0-0280-48FF-8B11-C144FB739327}" presName="composite" presStyleCnt="0"/>
      <dgm:spPr/>
      <dgm:t>
        <a:bodyPr/>
        <a:lstStyle/>
        <a:p>
          <a:endParaRPr lang="tr-TR"/>
        </a:p>
      </dgm:t>
    </dgm:pt>
    <dgm:pt modelId="{856091F0-1EB6-4887-8971-361B3F84A685}" type="pres">
      <dgm:prSet presAssocID="{9CB322F0-0280-48FF-8B11-C144FB739327}" presName="imgShp" presStyleLbl="fgImgPlace1" presStyleIdx="6" presStyleCnt="7" custLinFactY="-209259" custLinFactNeighborX="-25463" custLinFactNeighborY="-30000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98713CFA-8BCB-4561-8ECD-7C80375F253B}" type="pres">
      <dgm:prSet presAssocID="{9CB322F0-0280-48FF-8B11-C144FB739327}" presName="txShp" presStyleLbl="node1" presStyleIdx="6" presStyleCnt="7" custLinFactY="-223756" custLinFactNeighborX="0" custLinFactNeighborY="-3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21A8171-6D5D-48A4-93D7-99F17F937A86}" type="presOf" srcId="{E46A59D4-AB1C-40B1-96C6-6C31DD460AB8}" destId="{50A996F8-D99B-472D-8789-316D16A8C02C}" srcOrd="0" destOrd="0" presId="urn:microsoft.com/office/officeart/2005/8/layout/vList3#1"/>
    <dgm:cxn modelId="{6795D562-DCBB-473A-91B4-3F21D9F02992}" type="presOf" srcId="{AF16C96C-2DFC-4E7D-BEE2-E68FD861472C}" destId="{A7B7949F-EFC2-4EA1-9185-0C73C78D4F21}" srcOrd="0" destOrd="0" presId="urn:microsoft.com/office/officeart/2005/8/layout/vList3#1"/>
    <dgm:cxn modelId="{500CB300-F4FA-497E-9549-AF58E236D110}" type="presOf" srcId="{0F12B1C4-6A4A-40B4-86CD-14BB49986DA3}" destId="{04325286-639D-4821-A94C-7A6D6A0935CD}" srcOrd="0" destOrd="0" presId="urn:microsoft.com/office/officeart/2005/8/layout/vList3#1"/>
    <dgm:cxn modelId="{821B0AB8-6B05-473E-8C75-510DAF115F4A}" srcId="{E46A59D4-AB1C-40B1-96C6-6C31DD460AB8}" destId="{54184B18-C83B-44B7-87C7-69E4A4AB3B75}" srcOrd="4" destOrd="0" parTransId="{A1E786B6-50D1-438A-BCDE-2D53AE9ED224}" sibTransId="{02394A3D-A05F-4015-AB38-7DE61FF538EA}"/>
    <dgm:cxn modelId="{5EBB47EF-84A7-4CD5-BAD5-E6C82CFF67CB}" type="presOf" srcId="{9A9D6B6A-FDA9-4541-A925-63B1B4BA97D5}" destId="{C4197A6E-E0DA-4FD0-8561-308EC3F1FEEE}" srcOrd="0" destOrd="0" presId="urn:microsoft.com/office/officeart/2005/8/layout/vList3#1"/>
    <dgm:cxn modelId="{E5D5E3A8-B42D-4C3B-9985-31E5B79B60A7}" srcId="{E46A59D4-AB1C-40B1-96C6-6C31DD460AB8}" destId="{9A9D6B6A-FDA9-4541-A925-63B1B4BA97D5}" srcOrd="5" destOrd="0" parTransId="{46B627A4-3688-490D-BA01-7C5E5D04F843}" sibTransId="{F7C89436-0AD8-40E3-9259-A32E76915532}"/>
    <dgm:cxn modelId="{E2BD7F13-9AF1-466F-8206-D635181027E7}" srcId="{E46A59D4-AB1C-40B1-96C6-6C31DD460AB8}" destId="{B7D5736B-1769-4A3A-AA43-9939C3CBF085}" srcOrd="1" destOrd="0" parTransId="{C86E60C9-565F-409A-A0F0-A788BA5AF3F8}" sibTransId="{8730D492-154B-4B8C-816B-A21A1F02FE90}"/>
    <dgm:cxn modelId="{ADA6E808-B453-4384-B226-92705B0E2016}" srcId="{E46A59D4-AB1C-40B1-96C6-6C31DD460AB8}" destId="{334ADD5A-6FCE-428C-9052-5C289023A327}" srcOrd="3" destOrd="0" parTransId="{5AF6D515-3B06-430E-AFB0-23AB4A9BFD34}" sibTransId="{E7E511E7-D7F1-451D-B305-AF476DCCACA7}"/>
    <dgm:cxn modelId="{4B530486-CD1E-40BD-9EAD-ADFEDF24469A}" type="presOf" srcId="{54184B18-C83B-44B7-87C7-69E4A4AB3B75}" destId="{EFACD9BD-E645-4DB5-ADA2-80541DC1CF03}" srcOrd="0" destOrd="0" presId="urn:microsoft.com/office/officeart/2005/8/layout/vList3#1"/>
    <dgm:cxn modelId="{291163DA-DD4A-49D9-B193-E549790B814E}" type="presOf" srcId="{9CB322F0-0280-48FF-8B11-C144FB739327}" destId="{98713CFA-8BCB-4561-8ECD-7C80375F253B}" srcOrd="0" destOrd="0" presId="urn:microsoft.com/office/officeart/2005/8/layout/vList3#1"/>
    <dgm:cxn modelId="{AEB924BB-2343-480C-B3AB-B2534AFC8B7A}" srcId="{E46A59D4-AB1C-40B1-96C6-6C31DD460AB8}" destId="{9CB322F0-0280-48FF-8B11-C144FB739327}" srcOrd="6" destOrd="0" parTransId="{C782DE27-13F2-4388-9747-DA2CBC9A0C64}" sibTransId="{78EFF17A-1DA5-459A-8606-5FFFDB56F8D2}"/>
    <dgm:cxn modelId="{0FB72FC7-5431-471A-B177-21AA457EA501}" type="presOf" srcId="{334ADD5A-6FCE-428C-9052-5C289023A327}" destId="{68E26602-A481-4E69-8394-0E8EF4C6DC71}" srcOrd="0" destOrd="0" presId="urn:microsoft.com/office/officeart/2005/8/layout/vList3#1"/>
    <dgm:cxn modelId="{A99E240E-0BD7-4CD2-A639-8F99304F8152}" srcId="{E46A59D4-AB1C-40B1-96C6-6C31DD460AB8}" destId="{0F12B1C4-6A4A-40B4-86CD-14BB49986DA3}" srcOrd="0" destOrd="0" parTransId="{661BE804-80E6-4888-BB3A-5A8491E33FD0}" sibTransId="{EF1B6A08-F70C-4E95-9979-FEFC376CE257}"/>
    <dgm:cxn modelId="{4CBE58A9-13E6-4909-B8D6-3FA1449CC81A}" type="presOf" srcId="{B7D5736B-1769-4A3A-AA43-9939C3CBF085}" destId="{4E05BEB9-C4D0-4B5E-98E0-A0C3B67B7E6F}" srcOrd="0" destOrd="0" presId="urn:microsoft.com/office/officeart/2005/8/layout/vList3#1"/>
    <dgm:cxn modelId="{D4A84A42-D8CC-4764-AD53-1F8524108A40}" srcId="{E46A59D4-AB1C-40B1-96C6-6C31DD460AB8}" destId="{AF16C96C-2DFC-4E7D-BEE2-E68FD861472C}" srcOrd="2" destOrd="0" parTransId="{C732DCA0-0B70-421A-A93C-010E819C912E}" sibTransId="{B6952FCF-423C-4570-A358-5BC93BB46CD5}"/>
    <dgm:cxn modelId="{A7897D58-BDD6-422E-BAEA-188D17D89B26}" type="presParOf" srcId="{50A996F8-D99B-472D-8789-316D16A8C02C}" destId="{9AD2C286-7A21-4CB1-BE8A-9DD8E7ED5B2E}" srcOrd="0" destOrd="0" presId="urn:microsoft.com/office/officeart/2005/8/layout/vList3#1"/>
    <dgm:cxn modelId="{3A027DF4-4622-4FE6-9EF5-4E1CC98322FC}" type="presParOf" srcId="{9AD2C286-7A21-4CB1-BE8A-9DD8E7ED5B2E}" destId="{6BFFA556-EE58-407E-9D95-28CACFF60016}" srcOrd="0" destOrd="0" presId="urn:microsoft.com/office/officeart/2005/8/layout/vList3#1"/>
    <dgm:cxn modelId="{DD7A6B7A-CFCE-4313-889A-49C53CF9684E}" type="presParOf" srcId="{9AD2C286-7A21-4CB1-BE8A-9DD8E7ED5B2E}" destId="{04325286-639D-4821-A94C-7A6D6A0935CD}" srcOrd="1" destOrd="0" presId="urn:microsoft.com/office/officeart/2005/8/layout/vList3#1"/>
    <dgm:cxn modelId="{A3BDDF84-7B80-4A78-BD06-F3DEC2F0BECB}" type="presParOf" srcId="{50A996F8-D99B-472D-8789-316D16A8C02C}" destId="{C4327353-9ECE-4FB6-97B9-06278707F4F9}" srcOrd="1" destOrd="0" presId="urn:microsoft.com/office/officeart/2005/8/layout/vList3#1"/>
    <dgm:cxn modelId="{B1BF44A4-9909-4D7C-BA5E-72FDB8689710}" type="presParOf" srcId="{50A996F8-D99B-472D-8789-316D16A8C02C}" destId="{B708BC3A-614F-4A66-9104-C5928611B617}" srcOrd="2" destOrd="0" presId="urn:microsoft.com/office/officeart/2005/8/layout/vList3#1"/>
    <dgm:cxn modelId="{33AC52EA-3908-4EAA-81EA-E47271F95ACE}" type="presParOf" srcId="{B708BC3A-614F-4A66-9104-C5928611B617}" destId="{61BE1D9E-AB24-47CD-800F-CA247D12367A}" srcOrd="0" destOrd="0" presId="urn:microsoft.com/office/officeart/2005/8/layout/vList3#1"/>
    <dgm:cxn modelId="{D2E4E33D-C35C-4269-B6C6-33416EF9D841}" type="presParOf" srcId="{B708BC3A-614F-4A66-9104-C5928611B617}" destId="{4E05BEB9-C4D0-4B5E-98E0-A0C3B67B7E6F}" srcOrd="1" destOrd="0" presId="urn:microsoft.com/office/officeart/2005/8/layout/vList3#1"/>
    <dgm:cxn modelId="{D6B5EE50-FD79-48E4-8D78-9277DCB56574}" type="presParOf" srcId="{50A996F8-D99B-472D-8789-316D16A8C02C}" destId="{8A7346CD-5A69-4820-B3F7-BAC492C014A3}" srcOrd="3" destOrd="0" presId="urn:microsoft.com/office/officeart/2005/8/layout/vList3#1"/>
    <dgm:cxn modelId="{25102330-864C-4331-9D60-9AEDC0E32B03}" type="presParOf" srcId="{50A996F8-D99B-472D-8789-316D16A8C02C}" destId="{A2C4DBCF-3AA6-4759-8425-DDCE598DE6D3}" srcOrd="4" destOrd="0" presId="urn:microsoft.com/office/officeart/2005/8/layout/vList3#1"/>
    <dgm:cxn modelId="{2A2F4795-11E0-487C-B3E0-25897463FA2D}" type="presParOf" srcId="{A2C4DBCF-3AA6-4759-8425-DDCE598DE6D3}" destId="{97990004-429B-4D42-9472-9222D9B2F729}" srcOrd="0" destOrd="0" presId="urn:microsoft.com/office/officeart/2005/8/layout/vList3#1"/>
    <dgm:cxn modelId="{B66AD56D-D4CD-4627-ADD6-CCA29FE233C4}" type="presParOf" srcId="{A2C4DBCF-3AA6-4759-8425-DDCE598DE6D3}" destId="{A7B7949F-EFC2-4EA1-9185-0C73C78D4F21}" srcOrd="1" destOrd="0" presId="urn:microsoft.com/office/officeart/2005/8/layout/vList3#1"/>
    <dgm:cxn modelId="{D3E06C35-D237-4377-8EEA-B44919EE00FE}" type="presParOf" srcId="{50A996F8-D99B-472D-8789-316D16A8C02C}" destId="{F2A9891B-F2DF-4FE8-8D9C-23053DDC530D}" srcOrd="5" destOrd="0" presId="urn:microsoft.com/office/officeart/2005/8/layout/vList3#1"/>
    <dgm:cxn modelId="{C79DD61B-0280-48E7-AF9D-17B131A417EC}" type="presParOf" srcId="{50A996F8-D99B-472D-8789-316D16A8C02C}" destId="{07B26D84-5E7D-42A9-BF89-2247D7739A35}" srcOrd="6" destOrd="0" presId="urn:microsoft.com/office/officeart/2005/8/layout/vList3#1"/>
    <dgm:cxn modelId="{848B0A25-A3D9-46E9-93A6-36B3503AAECE}" type="presParOf" srcId="{07B26D84-5E7D-42A9-BF89-2247D7739A35}" destId="{550536FA-891A-4F13-A3A4-F2AD10322158}" srcOrd="0" destOrd="0" presId="urn:microsoft.com/office/officeart/2005/8/layout/vList3#1"/>
    <dgm:cxn modelId="{E92EA886-A724-4177-95C5-3B70AF82176C}" type="presParOf" srcId="{07B26D84-5E7D-42A9-BF89-2247D7739A35}" destId="{68E26602-A481-4E69-8394-0E8EF4C6DC71}" srcOrd="1" destOrd="0" presId="urn:microsoft.com/office/officeart/2005/8/layout/vList3#1"/>
    <dgm:cxn modelId="{77EF0FFD-5DB0-473F-B916-AAA14E67A615}" type="presParOf" srcId="{50A996F8-D99B-472D-8789-316D16A8C02C}" destId="{5F759AA3-F2DC-4CED-B83F-E3982B4E9D5F}" srcOrd="7" destOrd="0" presId="urn:microsoft.com/office/officeart/2005/8/layout/vList3#1"/>
    <dgm:cxn modelId="{8524FF7C-BACA-4306-B67B-1DFD7BE35087}" type="presParOf" srcId="{50A996F8-D99B-472D-8789-316D16A8C02C}" destId="{2429D317-5D4B-4E8D-8EF8-448D17A28DA0}" srcOrd="8" destOrd="0" presId="urn:microsoft.com/office/officeart/2005/8/layout/vList3#1"/>
    <dgm:cxn modelId="{71170FE6-8619-4B0C-80DC-1E7CBB007546}" type="presParOf" srcId="{2429D317-5D4B-4E8D-8EF8-448D17A28DA0}" destId="{DBA83F22-42AF-4B10-A6EF-C93A4EF8E860}" srcOrd="0" destOrd="0" presId="urn:microsoft.com/office/officeart/2005/8/layout/vList3#1"/>
    <dgm:cxn modelId="{536F0C13-8429-4B20-9F33-79CC348ECF66}" type="presParOf" srcId="{2429D317-5D4B-4E8D-8EF8-448D17A28DA0}" destId="{EFACD9BD-E645-4DB5-ADA2-80541DC1CF03}" srcOrd="1" destOrd="0" presId="urn:microsoft.com/office/officeart/2005/8/layout/vList3#1"/>
    <dgm:cxn modelId="{3FFC57F7-F922-444B-A814-081E2E0E23C7}" type="presParOf" srcId="{50A996F8-D99B-472D-8789-316D16A8C02C}" destId="{804C3855-74EA-4F39-9955-EE73C2F7C9E4}" srcOrd="9" destOrd="0" presId="urn:microsoft.com/office/officeart/2005/8/layout/vList3#1"/>
    <dgm:cxn modelId="{CF2CE494-AC35-4E0E-8A9B-D1399944A808}" type="presParOf" srcId="{50A996F8-D99B-472D-8789-316D16A8C02C}" destId="{2642B2A4-BE78-481E-BD8C-1BD603205FB1}" srcOrd="10" destOrd="0" presId="urn:microsoft.com/office/officeart/2005/8/layout/vList3#1"/>
    <dgm:cxn modelId="{D430C456-AEB0-4EF1-9913-327784C98056}" type="presParOf" srcId="{2642B2A4-BE78-481E-BD8C-1BD603205FB1}" destId="{92478736-E49D-463E-8B78-6F658CF3C37B}" srcOrd="0" destOrd="0" presId="urn:microsoft.com/office/officeart/2005/8/layout/vList3#1"/>
    <dgm:cxn modelId="{6C35AFB7-CA99-45FF-811A-E758B502A3A5}" type="presParOf" srcId="{2642B2A4-BE78-481E-BD8C-1BD603205FB1}" destId="{C4197A6E-E0DA-4FD0-8561-308EC3F1FEEE}" srcOrd="1" destOrd="0" presId="urn:microsoft.com/office/officeart/2005/8/layout/vList3#1"/>
    <dgm:cxn modelId="{3326B42D-D325-4B83-A831-0D95279FC379}" type="presParOf" srcId="{50A996F8-D99B-472D-8789-316D16A8C02C}" destId="{F912AE22-C895-4C98-9C9F-30AC98888B7E}" srcOrd="11" destOrd="0" presId="urn:microsoft.com/office/officeart/2005/8/layout/vList3#1"/>
    <dgm:cxn modelId="{15CDDDAB-A914-4C78-A530-4AB89D52A2FE}" type="presParOf" srcId="{50A996F8-D99B-472D-8789-316D16A8C02C}" destId="{6B86DB43-55A3-4F98-9830-A2CA8E03757D}" srcOrd="12" destOrd="0" presId="urn:microsoft.com/office/officeart/2005/8/layout/vList3#1"/>
    <dgm:cxn modelId="{4A1FE4B4-F1CF-4790-A20F-6BB765134D8F}" type="presParOf" srcId="{6B86DB43-55A3-4F98-9830-A2CA8E03757D}" destId="{856091F0-1EB6-4887-8971-361B3F84A685}" srcOrd="0" destOrd="0" presId="urn:microsoft.com/office/officeart/2005/8/layout/vList3#1"/>
    <dgm:cxn modelId="{665623BD-3FF0-4C96-AF1D-A41D242DAC8E}" type="presParOf" srcId="{6B86DB43-55A3-4F98-9830-A2CA8E03757D}" destId="{98713CFA-8BCB-4561-8ECD-7C80375F253B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EFDECC-59A1-43B2-B947-099060AB1845}" type="doc">
      <dgm:prSet loTypeId="urn:microsoft.com/office/officeart/2005/8/layout/bProcess3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794C7C73-6500-4057-A080-EC4AF950C8F3}">
      <dgm:prSet/>
      <dgm:spPr/>
      <dgm:t>
        <a:bodyPr/>
        <a:lstStyle/>
        <a:p>
          <a:pPr rtl="0"/>
          <a:endParaRPr lang="tr-TR" dirty="0"/>
        </a:p>
      </dgm:t>
    </dgm:pt>
    <dgm:pt modelId="{3293A826-EBC6-4ED6-A70D-D6074ED0CE4B}" type="parTrans" cxnId="{0264B4F0-A833-4CB9-88FC-70843B4F8BED}">
      <dgm:prSet/>
      <dgm:spPr/>
      <dgm:t>
        <a:bodyPr/>
        <a:lstStyle/>
        <a:p>
          <a:endParaRPr lang="tr-TR"/>
        </a:p>
      </dgm:t>
    </dgm:pt>
    <dgm:pt modelId="{D2E42110-4605-435A-B9FB-BFCD3838C788}" type="sibTrans" cxnId="{0264B4F0-A833-4CB9-88FC-70843B4F8BED}">
      <dgm:prSet/>
      <dgm:spPr/>
      <dgm:t>
        <a:bodyPr/>
        <a:lstStyle/>
        <a:p>
          <a:endParaRPr lang="tr-TR"/>
        </a:p>
      </dgm:t>
    </dgm:pt>
    <dgm:pt modelId="{19AD6124-5ED2-4A3C-A8CB-A5D7D8AB2659}">
      <dgm:prSet custT="1"/>
      <dgm:spPr/>
      <dgm:t>
        <a:bodyPr/>
        <a:lstStyle/>
        <a:p>
          <a:pPr rtl="0"/>
          <a:endParaRPr lang="tr-TR" sz="1800" dirty="0" smtClean="0">
            <a:latin typeface="Arial Black" pitchFamily="34" charset="0"/>
          </a:endParaRPr>
        </a:p>
        <a:p>
          <a:pPr rtl="0"/>
          <a:r>
            <a:rPr lang="tr-TR" sz="1800" dirty="0" smtClean="0">
              <a:latin typeface="Arial Black" pitchFamily="34" charset="0"/>
            </a:rPr>
            <a:t>İş Yeri Değerlendirme Formu + Staj Raporu</a:t>
          </a:r>
        </a:p>
        <a:p>
          <a:pPr rtl="0"/>
          <a:r>
            <a:rPr lang="tr-TR" sz="1800" dirty="0" smtClean="0">
              <a:solidFill>
                <a:schemeClr val="bg1"/>
              </a:solidFill>
              <a:latin typeface="Arial Black" pitchFamily="34" charset="0"/>
            </a:rPr>
            <a:t>Öğretim Elemanı değerlendirme formu</a:t>
          </a:r>
          <a:endParaRPr lang="tr-TR" sz="1800" dirty="0">
            <a:latin typeface="Arial Black" pitchFamily="34" charset="0"/>
          </a:endParaRPr>
        </a:p>
      </dgm:t>
    </dgm:pt>
    <dgm:pt modelId="{0BA6D64B-7698-44A6-A85A-A3D93E57B595}" type="parTrans" cxnId="{7C1323C0-1548-4AE7-AF7C-207866D8DA5F}">
      <dgm:prSet/>
      <dgm:spPr/>
      <dgm:t>
        <a:bodyPr/>
        <a:lstStyle/>
        <a:p>
          <a:endParaRPr lang="tr-TR"/>
        </a:p>
      </dgm:t>
    </dgm:pt>
    <dgm:pt modelId="{00F1EFC2-9AA7-4968-A89C-0D76D94F5FBF}" type="sibTrans" cxnId="{7C1323C0-1548-4AE7-AF7C-207866D8DA5F}">
      <dgm:prSet/>
      <dgm:spPr/>
      <dgm:t>
        <a:bodyPr/>
        <a:lstStyle/>
        <a:p>
          <a:endParaRPr lang="tr-TR"/>
        </a:p>
      </dgm:t>
    </dgm:pt>
    <dgm:pt modelId="{D76BBB7F-9C3E-43CA-93C4-AC170535B968}" type="pres">
      <dgm:prSet presAssocID="{7EEFDECC-59A1-43B2-B947-099060AB18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E341F65-DE91-4CDD-A31D-FEB0A27E09E9}" type="pres">
      <dgm:prSet presAssocID="{794C7C73-6500-4057-A080-EC4AF950C8F3}" presName="node" presStyleLbl="node1" presStyleIdx="0" presStyleCnt="2" custScaleY="1363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387297-FAFE-4149-8D6E-66506B3AD4A8}" type="pres">
      <dgm:prSet presAssocID="{D2E42110-4605-435A-B9FB-BFCD3838C788}" presName="sibTrans" presStyleLbl="sibTrans1D1" presStyleIdx="0" presStyleCnt="1"/>
      <dgm:spPr/>
      <dgm:t>
        <a:bodyPr/>
        <a:lstStyle/>
        <a:p>
          <a:endParaRPr lang="tr-TR"/>
        </a:p>
      </dgm:t>
    </dgm:pt>
    <dgm:pt modelId="{FBCBCC76-8D5B-4109-9EE0-DB764F60548F}" type="pres">
      <dgm:prSet presAssocID="{D2E42110-4605-435A-B9FB-BFCD3838C788}" presName="connectorText" presStyleLbl="sibTrans1D1" presStyleIdx="0" presStyleCnt="1"/>
      <dgm:spPr/>
      <dgm:t>
        <a:bodyPr/>
        <a:lstStyle/>
        <a:p>
          <a:endParaRPr lang="tr-TR"/>
        </a:p>
      </dgm:t>
    </dgm:pt>
    <dgm:pt modelId="{C5FEC2E3-E0A0-4254-AB29-4499A266B37D}" type="pres">
      <dgm:prSet presAssocID="{19AD6124-5ED2-4A3C-A8CB-A5D7D8AB2659}" presName="node" presStyleLbl="node1" presStyleIdx="1" presStyleCnt="2" custScaleY="13100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264B4F0-A833-4CB9-88FC-70843B4F8BED}" srcId="{7EEFDECC-59A1-43B2-B947-099060AB1845}" destId="{794C7C73-6500-4057-A080-EC4AF950C8F3}" srcOrd="0" destOrd="0" parTransId="{3293A826-EBC6-4ED6-A70D-D6074ED0CE4B}" sibTransId="{D2E42110-4605-435A-B9FB-BFCD3838C788}"/>
    <dgm:cxn modelId="{9080568C-06EF-4521-B6CB-1B8045A36B52}" type="presOf" srcId="{D2E42110-4605-435A-B9FB-BFCD3838C788}" destId="{FBCBCC76-8D5B-4109-9EE0-DB764F60548F}" srcOrd="1" destOrd="0" presId="urn:microsoft.com/office/officeart/2005/8/layout/bProcess3"/>
    <dgm:cxn modelId="{FF553C8B-93D9-4917-A32E-FF7F24900904}" type="presOf" srcId="{7EEFDECC-59A1-43B2-B947-099060AB1845}" destId="{D76BBB7F-9C3E-43CA-93C4-AC170535B968}" srcOrd="0" destOrd="0" presId="urn:microsoft.com/office/officeart/2005/8/layout/bProcess3"/>
    <dgm:cxn modelId="{729A49E7-971F-4A33-976D-F3F11588DC49}" type="presOf" srcId="{D2E42110-4605-435A-B9FB-BFCD3838C788}" destId="{0B387297-FAFE-4149-8D6E-66506B3AD4A8}" srcOrd="0" destOrd="0" presId="urn:microsoft.com/office/officeart/2005/8/layout/bProcess3"/>
    <dgm:cxn modelId="{8B91C72C-A7CA-49AA-B68A-E073FD58C5F2}" type="presOf" srcId="{794C7C73-6500-4057-A080-EC4AF950C8F3}" destId="{FE341F65-DE91-4CDD-A31D-FEB0A27E09E9}" srcOrd="0" destOrd="0" presId="urn:microsoft.com/office/officeart/2005/8/layout/bProcess3"/>
    <dgm:cxn modelId="{362B228D-CA6B-4B38-9F8C-24DBB4052C67}" type="presOf" srcId="{19AD6124-5ED2-4A3C-A8CB-A5D7D8AB2659}" destId="{C5FEC2E3-E0A0-4254-AB29-4499A266B37D}" srcOrd="0" destOrd="0" presId="urn:microsoft.com/office/officeart/2005/8/layout/bProcess3"/>
    <dgm:cxn modelId="{7C1323C0-1548-4AE7-AF7C-207866D8DA5F}" srcId="{7EEFDECC-59A1-43B2-B947-099060AB1845}" destId="{19AD6124-5ED2-4A3C-A8CB-A5D7D8AB2659}" srcOrd="1" destOrd="0" parTransId="{0BA6D64B-7698-44A6-A85A-A3D93E57B595}" sibTransId="{00F1EFC2-9AA7-4968-A89C-0D76D94F5FBF}"/>
    <dgm:cxn modelId="{B9DA05AA-4791-4E8A-9529-4B275A4C43FC}" type="presParOf" srcId="{D76BBB7F-9C3E-43CA-93C4-AC170535B968}" destId="{FE341F65-DE91-4CDD-A31D-FEB0A27E09E9}" srcOrd="0" destOrd="0" presId="urn:microsoft.com/office/officeart/2005/8/layout/bProcess3"/>
    <dgm:cxn modelId="{BD7572D6-3E60-47A6-A972-A5DEACDA7BCF}" type="presParOf" srcId="{D76BBB7F-9C3E-43CA-93C4-AC170535B968}" destId="{0B387297-FAFE-4149-8D6E-66506B3AD4A8}" srcOrd="1" destOrd="0" presId="urn:microsoft.com/office/officeart/2005/8/layout/bProcess3"/>
    <dgm:cxn modelId="{F5DA4039-4BC2-4EBF-B715-2D9E41FA5FB3}" type="presParOf" srcId="{0B387297-FAFE-4149-8D6E-66506B3AD4A8}" destId="{FBCBCC76-8D5B-4109-9EE0-DB764F60548F}" srcOrd="0" destOrd="0" presId="urn:microsoft.com/office/officeart/2005/8/layout/bProcess3"/>
    <dgm:cxn modelId="{2A0BC451-5CEF-4BB9-981E-739B28880F7D}" type="presParOf" srcId="{D76BBB7F-9C3E-43CA-93C4-AC170535B968}" destId="{C5FEC2E3-E0A0-4254-AB29-4499A266B37D}" srcOrd="2" destOrd="0" presId="urn:microsoft.com/office/officeart/2005/8/layout/bProcess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6A59D4-AB1C-40B1-96C6-6C31DD460AB8}" type="doc">
      <dgm:prSet loTypeId="urn:microsoft.com/office/officeart/2005/8/layout/vList3#1" loCatId="pictur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0F12B1C4-6A4A-40B4-86CD-14BB49986DA3}">
      <dgm:prSet/>
      <dgm:spPr/>
      <dgm:t>
        <a:bodyPr/>
        <a:lstStyle/>
        <a:p>
          <a:pPr rtl="0"/>
          <a:endParaRPr lang="tr-TR" dirty="0"/>
        </a:p>
      </dgm:t>
    </dgm:pt>
    <dgm:pt modelId="{661BE804-80E6-4888-BB3A-5A8491E33FD0}" type="parTrans" cxnId="{A99E240E-0BD7-4CD2-A639-8F99304F8152}">
      <dgm:prSet/>
      <dgm:spPr/>
      <dgm:t>
        <a:bodyPr/>
        <a:lstStyle/>
        <a:p>
          <a:endParaRPr lang="tr-TR"/>
        </a:p>
      </dgm:t>
    </dgm:pt>
    <dgm:pt modelId="{EF1B6A08-F70C-4E95-9979-FEFC376CE257}" type="sibTrans" cxnId="{A99E240E-0BD7-4CD2-A639-8F99304F8152}">
      <dgm:prSet/>
      <dgm:spPr/>
      <dgm:t>
        <a:bodyPr/>
        <a:lstStyle/>
        <a:p>
          <a:endParaRPr lang="tr-TR"/>
        </a:p>
      </dgm:t>
    </dgm:pt>
    <dgm:pt modelId="{B7D5736B-1769-4A3A-AA43-9939C3CBF085}">
      <dgm:prSet/>
      <dgm:spPr/>
      <dgm:t>
        <a:bodyPr/>
        <a:lstStyle/>
        <a:p>
          <a:pPr rtl="0"/>
          <a:endParaRPr lang="tr-TR" dirty="0"/>
        </a:p>
      </dgm:t>
    </dgm:pt>
    <dgm:pt modelId="{C86E60C9-565F-409A-A0F0-A788BA5AF3F8}" type="parTrans" cxnId="{E2BD7F13-9AF1-466F-8206-D635181027E7}">
      <dgm:prSet/>
      <dgm:spPr/>
      <dgm:t>
        <a:bodyPr/>
        <a:lstStyle/>
        <a:p>
          <a:endParaRPr lang="tr-TR"/>
        </a:p>
      </dgm:t>
    </dgm:pt>
    <dgm:pt modelId="{8730D492-154B-4B8C-816B-A21A1F02FE90}" type="sibTrans" cxnId="{E2BD7F13-9AF1-466F-8206-D635181027E7}">
      <dgm:prSet/>
      <dgm:spPr/>
      <dgm:t>
        <a:bodyPr/>
        <a:lstStyle/>
        <a:p>
          <a:endParaRPr lang="tr-TR"/>
        </a:p>
      </dgm:t>
    </dgm:pt>
    <dgm:pt modelId="{334ADD5A-6FCE-428C-9052-5C289023A327}">
      <dgm:prSet/>
      <dgm:spPr/>
      <dgm:t>
        <a:bodyPr/>
        <a:lstStyle/>
        <a:p>
          <a:pPr rtl="0"/>
          <a:endParaRPr lang="tr-TR" dirty="0"/>
        </a:p>
      </dgm:t>
    </dgm:pt>
    <dgm:pt modelId="{5AF6D515-3B06-430E-AFB0-23AB4A9BFD34}" type="parTrans" cxnId="{ADA6E808-B453-4384-B226-92705B0E2016}">
      <dgm:prSet/>
      <dgm:spPr/>
      <dgm:t>
        <a:bodyPr/>
        <a:lstStyle/>
        <a:p>
          <a:endParaRPr lang="tr-TR"/>
        </a:p>
      </dgm:t>
    </dgm:pt>
    <dgm:pt modelId="{E7E511E7-D7F1-451D-B305-AF476DCCACA7}" type="sibTrans" cxnId="{ADA6E808-B453-4384-B226-92705B0E2016}">
      <dgm:prSet/>
      <dgm:spPr/>
      <dgm:t>
        <a:bodyPr/>
        <a:lstStyle/>
        <a:p>
          <a:endParaRPr lang="tr-TR"/>
        </a:p>
      </dgm:t>
    </dgm:pt>
    <dgm:pt modelId="{54184B18-C83B-44B7-87C7-69E4A4AB3B75}">
      <dgm:prSet/>
      <dgm:spPr/>
      <dgm:t>
        <a:bodyPr/>
        <a:lstStyle/>
        <a:p>
          <a:pPr algn="l" rtl="0"/>
          <a:r>
            <a:rPr lang="tr-TR" dirty="0" smtClean="0"/>
            <a:t>Devlet katkı payı onay formu</a:t>
          </a:r>
          <a:endParaRPr lang="tr-TR" dirty="0"/>
        </a:p>
      </dgm:t>
    </dgm:pt>
    <dgm:pt modelId="{A1E786B6-50D1-438A-BCDE-2D53AE9ED224}" type="parTrans" cxnId="{821B0AB8-6B05-473E-8C75-510DAF115F4A}">
      <dgm:prSet/>
      <dgm:spPr/>
      <dgm:t>
        <a:bodyPr/>
        <a:lstStyle/>
        <a:p>
          <a:endParaRPr lang="tr-TR"/>
        </a:p>
      </dgm:t>
    </dgm:pt>
    <dgm:pt modelId="{02394A3D-A05F-4015-AB38-7DE61FF538EA}" type="sibTrans" cxnId="{821B0AB8-6B05-473E-8C75-510DAF115F4A}">
      <dgm:prSet/>
      <dgm:spPr/>
      <dgm:t>
        <a:bodyPr/>
        <a:lstStyle/>
        <a:p>
          <a:endParaRPr lang="tr-TR"/>
        </a:p>
      </dgm:t>
    </dgm:pt>
    <dgm:pt modelId="{9CB322F0-0280-48FF-8B11-C144FB739327}">
      <dgm:prSet/>
      <dgm:spPr/>
      <dgm:t>
        <a:bodyPr/>
        <a:lstStyle/>
        <a:p>
          <a:pPr rtl="0"/>
          <a:endParaRPr lang="tr-TR" dirty="0"/>
        </a:p>
      </dgm:t>
    </dgm:pt>
    <dgm:pt modelId="{C782DE27-13F2-4388-9747-DA2CBC9A0C64}" type="parTrans" cxnId="{AEB924BB-2343-480C-B3AB-B2534AFC8B7A}">
      <dgm:prSet/>
      <dgm:spPr/>
      <dgm:t>
        <a:bodyPr/>
        <a:lstStyle/>
        <a:p>
          <a:endParaRPr lang="tr-TR"/>
        </a:p>
      </dgm:t>
    </dgm:pt>
    <dgm:pt modelId="{78EFF17A-1DA5-459A-8606-5FFFDB56F8D2}" type="sibTrans" cxnId="{AEB924BB-2343-480C-B3AB-B2534AFC8B7A}">
      <dgm:prSet/>
      <dgm:spPr/>
      <dgm:t>
        <a:bodyPr/>
        <a:lstStyle/>
        <a:p>
          <a:endParaRPr lang="tr-TR"/>
        </a:p>
      </dgm:t>
    </dgm:pt>
    <dgm:pt modelId="{AF16C96C-2DFC-4E7D-BEE2-E68FD861472C}">
      <dgm:prSet/>
      <dgm:spPr/>
      <dgm:t>
        <a:bodyPr/>
        <a:lstStyle/>
        <a:p>
          <a:pPr rtl="0"/>
          <a:endParaRPr lang="tr-TR" dirty="0"/>
        </a:p>
      </dgm:t>
    </dgm:pt>
    <dgm:pt modelId="{B6952FCF-423C-4570-A358-5BC93BB46CD5}" type="sibTrans" cxnId="{D4A84A42-D8CC-4764-AD53-1F8524108A40}">
      <dgm:prSet/>
      <dgm:spPr/>
      <dgm:t>
        <a:bodyPr/>
        <a:lstStyle/>
        <a:p>
          <a:endParaRPr lang="tr-TR"/>
        </a:p>
      </dgm:t>
    </dgm:pt>
    <dgm:pt modelId="{C732DCA0-0B70-421A-A93C-010E819C912E}" type="parTrans" cxnId="{D4A84A42-D8CC-4764-AD53-1F8524108A40}">
      <dgm:prSet/>
      <dgm:spPr/>
      <dgm:t>
        <a:bodyPr/>
        <a:lstStyle/>
        <a:p>
          <a:endParaRPr lang="tr-TR"/>
        </a:p>
      </dgm:t>
    </dgm:pt>
    <dgm:pt modelId="{50A996F8-D99B-472D-8789-316D16A8C02C}" type="pres">
      <dgm:prSet presAssocID="{E46A59D4-AB1C-40B1-96C6-6C31DD460AB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AD2C286-7A21-4CB1-BE8A-9DD8E7ED5B2E}" type="pres">
      <dgm:prSet presAssocID="{0F12B1C4-6A4A-40B4-86CD-14BB49986DA3}" presName="composite" presStyleCnt="0"/>
      <dgm:spPr/>
      <dgm:t>
        <a:bodyPr/>
        <a:lstStyle/>
        <a:p>
          <a:endParaRPr lang="tr-TR"/>
        </a:p>
      </dgm:t>
    </dgm:pt>
    <dgm:pt modelId="{6BFFA556-EE58-407E-9D95-28CACFF60016}" type="pres">
      <dgm:prSet presAssocID="{0F12B1C4-6A4A-40B4-86CD-14BB49986DA3}" presName="imgShp" presStyleLbl="fgImgPlace1" presStyleIdx="0" presStyleCnt="6"/>
      <dgm:spPr/>
      <dgm:t>
        <a:bodyPr/>
        <a:lstStyle/>
        <a:p>
          <a:endParaRPr lang="tr-TR"/>
        </a:p>
      </dgm:t>
    </dgm:pt>
    <dgm:pt modelId="{04325286-639D-4821-A94C-7A6D6A0935CD}" type="pres">
      <dgm:prSet presAssocID="{0F12B1C4-6A4A-40B4-86CD-14BB49986DA3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327353-9ECE-4FB6-97B9-06278707F4F9}" type="pres">
      <dgm:prSet presAssocID="{EF1B6A08-F70C-4E95-9979-FEFC376CE257}" presName="spacing" presStyleCnt="0"/>
      <dgm:spPr/>
      <dgm:t>
        <a:bodyPr/>
        <a:lstStyle/>
        <a:p>
          <a:endParaRPr lang="tr-TR"/>
        </a:p>
      </dgm:t>
    </dgm:pt>
    <dgm:pt modelId="{B708BC3A-614F-4A66-9104-C5928611B617}" type="pres">
      <dgm:prSet presAssocID="{B7D5736B-1769-4A3A-AA43-9939C3CBF085}" presName="composite" presStyleCnt="0"/>
      <dgm:spPr/>
      <dgm:t>
        <a:bodyPr/>
        <a:lstStyle/>
        <a:p>
          <a:endParaRPr lang="tr-TR"/>
        </a:p>
      </dgm:t>
    </dgm:pt>
    <dgm:pt modelId="{61BE1D9E-AB24-47CD-800F-CA247D12367A}" type="pres">
      <dgm:prSet presAssocID="{B7D5736B-1769-4A3A-AA43-9939C3CBF085}" presName="imgShp" presStyleLbl="fgImgPlace1" presStyleIdx="1" presStyleCnt="6" custLinFactY="-29283" custLinFactNeighborX="-8117" custLinFactNeighborY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4E05BEB9-C4D0-4B5E-98E0-A0C3B67B7E6F}" type="pres">
      <dgm:prSet presAssocID="{B7D5736B-1769-4A3A-AA43-9939C3CBF085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A7346CD-5A69-4820-B3F7-BAC492C014A3}" type="pres">
      <dgm:prSet presAssocID="{8730D492-154B-4B8C-816B-A21A1F02FE90}" presName="spacing" presStyleCnt="0"/>
      <dgm:spPr/>
      <dgm:t>
        <a:bodyPr/>
        <a:lstStyle/>
        <a:p>
          <a:endParaRPr lang="tr-TR"/>
        </a:p>
      </dgm:t>
    </dgm:pt>
    <dgm:pt modelId="{A2C4DBCF-3AA6-4759-8425-DDCE598DE6D3}" type="pres">
      <dgm:prSet presAssocID="{AF16C96C-2DFC-4E7D-BEE2-E68FD861472C}" presName="composite" presStyleCnt="0"/>
      <dgm:spPr/>
      <dgm:t>
        <a:bodyPr/>
        <a:lstStyle/>
        <a:p>
          <a:endParaRPr lang="tr-TR"/>
        </a:p>
      </dgm:t>
    </dgm:pt>
    <dgm:pt modelId="{97990004-429B-4D42-9472-9222D9B2F729}" type="pres">
      <dgm:prSet presAssocID="{AF16C96C-2DFC-4E7D-BEE2-E68FD861472C}" presName="imgShp" presStyleLbl="fgImgPlace1" presStyleIdx="2" presStyleCnt="6" custLinFactY="-17519" custLinFactNeighborX="-12423" custLinFactNeighborY="-1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tr-TR"/>
        </a:p>
      </dgm:t>
    </dgm:pt>
    <dgm:pt modelId="{A7B7949F-EFC2-4EA1-9185-0C73C78D4F21}" type="pres">
      <dgm:prSet presAssocID="{AF16C96C-2DFC-4E7D-BEE2-E68FD861472C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A9891B-F2DF-4FE8-8D9C-23053DDC530D}" type="pres">
      <dgm:prSet presAssocID="{B6952FCF-423C-4570-A358-5BC93BB46CD5}" presName="spacing" presStyleCnt="0"/>
      <dgm:spPr/>
      <dgm:t>
        <a:bodyPr/>
        <a:lstStyle/>
        <a:p>
          <a:endParaRPr lang="tr-TR"/>
        </a:p>
      </dgm:t>
    </dgm:pt>
    <dgm:pt modelId="{07B26D84-5E7D-42A9-BF89-2247D7739A35}" type="pres">
      <dgm:prSet presAssocID="{334ADD5A-6FCE-428C-9052-5C289023A327}" presName="composite" presStyleCnt="0"/>
      <dgm:spPr/>
      <dgm:t>
        <a:bodyPr/>
        <a:lstStyle/>
        <a:p>
          <a:endParaRPr lang="tr-TR"/>
        </a:p>
      </dgm:t>
    </dgm:pt>
    <dgm:pt modelId="{550536FA-891A-4F13-A3A4-F2AD10322158}" type="pres">
      <dgm:prSet presAssocID="{334ADD5A-6FCE-428C-9052-5C289023A327}" presName="imgShp" presStyleLbl="fgImgPlace1" presStyleIdx="3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  <dgm:t>
        <a:bodyPr/>
        <a:lstStyle/>
        <a:p>
          <a:endParaRPr lang="tr-TR"/>
        </a:p>
      </dgm:t>
    </dgm:pt>
    <dgm:pt modelId="{68E26602-A481-4E69-8394-0E8EF4C6DC71}" type="pres">
      <dgm:prSet presAssocID="{334ADD5A-6FCE-428C-9052-5C289023A327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759AA3-F2DC-4CED-B83F-E3982B4E9D5F}" type="pres">
      <dgm:prSet presAssocID="{E7E511E7-D7F1-451D-B305-AF476DCCACA7}" presName="spacing" presStyleCnt="0"/>
      <dgm:spPr/>
      <dgm:t>
        <a:bodyPr/>
        <a:lstStyle/>
        <a:p>
          <a:endParaRPr lang="tr-TR"/>
        </a:p>
      </dgm:t>
    </dgm:pt>
    <dgm:pt modelId="{2429D317-5D4B-4E8D-8EF8-448D17A28DA0}" type="pres">
      <dgm:prSet presAssocID="{54184B18-C83B-44B7-87C7-69E4A4AB3B75}" presName="composite" presStyleCnt="0"/>
      <dgm:spPr/>
      <dgm:t>
        <a:bodyPr/>
        <a:lstStyle/>
        <a:p>
          <a:endParaRPr lang="tr-TR"/>
        </a:p>
      </dgm:t>
    </dgm:pt>
    <dgm:pt modelId="{DBA83F22-42AF-4B10-A6EF-C93A4EF8E860}" type="pres">
      <dgm:prSet presAssocID="{54184B18-C83B-44B7-87C7-69E4A4AB3B75}" presName="imgShp" presStyleLbl="fgImgPlace1" presStyleIdx="4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EFACD9BD-E645-4DB5-ADA2-80541DC1CF03}" type="pres">
      <dgm:prSet presAssocID="{54184B18-C83B-44B7-87C7-69E4A4AB3B75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4C3855-74EA-4F39-9955-EE73C2F7C9E4}" type="pres">
      <dgm:prSet presAssocID="{02394A3D-A05F-4015-AB38-7DE61FF538EA}" presName="spacing" presStyleCnt="0"/>
      <dgm:spPr/>
      <dgm:t>
        <a:bodyPr/>
        <a:lstStyle/>
        <a:p>
          <a:endParaRPr lang="tr-TR"/>
        </a:p>
      </dgm:t>
    </dgm:pt>
    <dgm:pt modelId="{6B86DB43-55A3-4F98-9830-A2CA8E03757D}" type="pres">
      <dgm:prSet presAssocID="{9CB322F0-0280-48FF-8B11-C144FB739327}" presName="composite" presStyleCnt="0"/>
      <dgm:spPr/>
      <dgm:t>
        <a:bodyPr/>
        <a:lstStyle/>
        <a:p>
          <a:endParaRPr lang="tr-TR"/>
        </a:p>
      </dgm:t>
    </dgm:pt>
    <dgm:pt modelId="{856091F0-1EB6-4887-8971-361B3F84A685}" type="pres">
      <dgm:prSet presAssocID="{9CB322F0-0280-48FF-8B11-C144FB739327}" presName="imgShp" presStyleLbl="fgImgPlace1" presStyleIdx="5" presStyleCnt="6" custLinFactY="-179177" custLinFactNeighborX="-8119" custLinFactNeighborY="-20000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98713CFA-8BCB-4561-8ECD-7C80375F253B}" type="pres">
      <dgm:prSet presAssocID="{9CB322F0-0280-48FF-8B11-C144FB739327}" presName="txShp" presStyleLbl="node1" presStyleIdx="5" presStyleCnt="6" custLinFactY="-223756" custLinFactNeighborX="0" custLinFactNeighborY="-3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7A923CF-27F3-4719-8DA1-A0C657B34E61}" type="presOf" srcId="{54184B18-C83B-44B7-87C7-69E4A4AB3B75}" destId="{EFACD9BD-E645-4DB5-ADA2-80541DC1CF03}" srcOrd="0" destOrd="0" presId="urn:microsoft.com/office/officeart/2005/8/layout/vList3#1"/>
    <dgm:cxn modelId="{665FE194-9161-46A6-92DF-9C8712FD0732}" type="presOf" srcId="{AF16C96C-2DFC-4E7D-BEE2-E68FD861472C}" destId="{A7B7949F-EFC2-4EA1-9185-0C73C78D4F21}" srcOrd="0" destOrd="0" presId="urn:microsoft.com/office/officeart/2005/8/layout/vList3#1"/>
    <dgm:cxn modelId="{F0DF9909-26D5-40C4-9F3C-4E536D922461}" type="presOf" srcId="{0F12B1C4-6A4A-40B4-86CD-14BB49986DA3}" destId="{04325286-639D-4821-A94C-7A6D6A0935CD}" srcOrd="0" destOrd="0" presId="urn:microsoft.com/office/officeart/2005/8/layout/vList3#1"/>
    <dgm:cxn modelId="{6F41458D-57E5-423F-A990-BFCA8FF3671E}" type="presOf" srcId="{9CB322F0-0280-48FF-8B11-C144FB739327}" destId="{98713CFA-8BCB-4561-8ECD-7C80375F253B}" srcOrd="0" destOrd="0" presId="urn:microsoft.com/office/officeart/2005/8/layout/vList3#1"/>
    <dgm:cxn modelId="{D4A84A42-D8CC-4764-AD53-1F8524108A40}" srcId="{E46A59D4-AB1C-40B1-96C6-6C31DD460AB8}" destId="{AF16C96C-2DFC-4E7D-BEE2-E68FD861472C}" srcOrd="2" destOrd="0" parTransId="{C732DCA0-0B70-421A-A93C-010E819C912E}" sibTransId="{B6952FCF-423C-4570-A358-5BC93BB46CD5}"/>
    <dgm:cxn modelId="{ADA6E808-B453-4384-B226-92705B0E2016}" srcId="{E46A59D4-AB1C-40B1-96C6-6C31DD460AB8}" destId="{334ADD5A-6FCE-428C-9052-5C289023A327}" srcOrd="3" destOrd="0" parTransId="{5AF6D515-3B06-430E-AFB0-23AB4A9BFD34}" sibTransId="{E7E511E7-D7F1-451D-B305-AF476DCCACA7}"/>
    <dgm:cxn modelId="{A99E240E-0BD7-4CD2-A639-8F99304F8152}" srcId="{E46A59D4-AB1C-40B1-96C6-6C31DD460AB8}" destId="{0F12B1C4-6A4A-40B4-86CD-14BB49986DA3}" srcOrd="0" destOrd="0" parTransId="{661BE804-80E6-4888-BB3A-5A8491E33FD0}" sibTransId="{EF1B6A08-F70C-4E95-9979-FEFC376CE257}"/>
    <dgm:cxn modelId="{041EECFC-4A53-4FEF-9494-21E27AF32246}" type="presOf" srcId="{334ADD5A-6FCE-428C-9052-5C289023A327}" destId="{68E26602-A481-4E69-8394-0E8EF4C6DC71}" srcOrd="0" destOrd="0" presId="urn:microsoft.com/office/officeart/2005/8/layout/vList3#1"/>
    <dgm:cxn modelId="{AEB924BB-2343-480C-B3AB-B2534AFC8B7A}" srcId="{E46A59D4-AB1C-40B1-96C6-6C31DD460AB8}" destId="{9CB322F0-0280-48FF-8B11-C144FB739327}" srcOrd="5" destOrd="0" parTransId="{C782DE27-13F2-4388-9747-DA2CBC9A0C64}" sibTransId="{78EFF17A-1DA5-459A-8606-5FFFDB56F8D2}"/>
    <dgm:cxn modelId="{821B0AB8-6B05-473E-8C75-510DAF115F4A}" srcId="{E46A59D4-AB1C-40B1-96C6-6C31DD460AB8}" destId="{54184B18-C83B-44B7-87C7-69E4A4AB3B75}" srcOrd="4" destOrd="0" parTransId="{A1E786B6-50D1-438A-BCDE-2D53AE9ED224}" sibTransId="{02394A3D-A05F-4015-AB38-7DE61FF538EA}"/>
    <dgm:cxn modelId="{E2BD7F13-9AF1-466F-8206-D635181027E7}" srcId="{E46A59D4-AB1C-40B1-96C6-6C31DD460AB8}" destId="{B7D5736B-1769-4A3A-AA43-9939C3CBF085}" srcOrd="1" destOrd="0" parTransId="{C86E60C9-565F-409A-A0F0-A788BA5AF3F8}" sibTransId="{8730D492-154B-4B8C-816B-A21A1F02FE90}"/>
    <dgm:cxn modelId="{A6346703-1E70-4299-9837-D5D57B85B9B0}" type="presOf" srcId="{E46A59D4-AB1C-40B1-96C6-6C31DD460AB8}" destId="{50A996F8-D99B-472D-8789-316D16A8C02C}" srcOrd="0" destOrd="0" presId="urn:microsoft.com/office/officeart/2005/8/layout/vList3#1"/>
    <dgm:cxn modelId="{78F2DA1D-1C59-42A2-84C6-EF1F0A9D4625}" type="presOf" srcId="{B7D5736B-1769-4A3A-AA43-9939C3CBF085}" destId="{4E05BEB9-C4D0-4B5E-98E0-A0C3B67B7E6F}" srcOrd="0" destOrd="0" presId="urn:microsoft.com/office/officeart/2005/8/layout/vList3#1"/>
    <dgm:cxn modelId="{653490EB-21B7-44BC-94F3-39E6D533490C}" type="presParOf" srcId="{50A996F8-D99B-472D-8789-316D16A8C02C}" destId="{9AD2C286-7A21-4CB1-BE8A-9DD8E7ED5B2E}" srcOrd="0" destOrd="0" presId="urn:microsoft.com/office/officeart/2005/8/layout/vList3#1"/>
    <dgm:cxn modelId="{419AA56D-842D-4149-9417-189A03FFB41C}" type="presParOf" srcId="{9AD2C286-7A21-4CB1-BE8A-9DD8E7ED5B2E}" destId="{6BFFA556-EE58-407E-9D95-28CACFF60016}" srcOrd="0" destOrd="0" presId="urn:microsoft.com/office/officeart/2005/8/layout/vList3#1"/>
    <dgm:cxn modelId="{FBEF082D-2C31-4A6F-AD82-1C81D374D967}" type="presParOf" srcId="{9AD2C286-7A21-4CB1-BE8A-9DD8E7ED5B2E}" destId="{04325286-639D-4821-A94C-7A6D6A0935CD}" srcOrd="1" destOrd="0" presId="urn:microsoft.com/office/officeart/2005/8/layout/vList3#1"/>
    <dgm:cxn modelId="{C6DB5F02-9D0C-4B26-97C6-D99C68F6E670}" type="presParOf" srcId="{50A996F8-D99B-472D-8789-316D16A8C02C}" destId="{C4327353-9ECE-4FB6-97B9-06278707F4F9}" srcOrd="1" destOrd="0" presId="urn:microsoft.com/office/officeart/2005/8/layout/vList3#1"/>
    <dgm:cxn modelId="{EEA318BD-DC43-4A78-B678-7B08636B0B73}" type="presParOf" srcId="{50A996F8-D99B-472D-8789-316D16A8C02C}" destId="{B708BC3A-614F-4A66-9104-C5928611B617}" srcOrd="2" destOrd="0" presId="urn:microsoft.com/office/officeart/2005/8/layout/vList3#1"/>
    <dgm:cxn modelId="{45C48BBA-0680-49BC-8663-47620E6AF043}" type="presParOf" srcId="{B708BC3A-614F-4A66-9104-C5928611B617}" destId="{61BE1D9E-AB24-47CD-800F-CA247D12367A}" srcOrd="0" destOrd="0" presId="urn:microsoft.com/office/officeart/2005/8/layout/vList3#1"/>
    <dgm:cxn modelId="{F93B929A-E769-42E6-B5D3-1189C9393A52}" type="presParOf" srcId="{B708BC3A-614F-4A66-9104-C5928611B617}" destId="{4E05BEB9-C4D0-4B5E-98E0-A0C3B67B7E6F}" srcOrd="1" destOrd="0" presId="urn:microsoft.com/office/officeart/2005/8/layout/vList3#1"/>
    <dgm:cxn modelId="{4C2632FE-54F2-4B8C-9F0F-BF0EDBA3AD6C}" type="presParOf" srcId="{50A996F8-D99B-472D-8789-316D16A8C02C}" destId="{8A7346CD-5A69-4820-B3F7-BAC492C014A3}" srcOrd="3" destOrd="0" presId="urn:microsoft.com/office/officeart/2005/8/layout/vList3#1"/>
    <dgm:cxn modelId="{4142A4DF-7867-411B-AEC6-E40C01245AA6}" type="presParOf" srcId="{50A996F8-D99B-472D-8789-316D16A8C02C}" destId="{A2C4DBCF-3AA6-4759-8425-DDCE598DE6D3}" srcOrd="4" destOrd="0" presId="urn:microsoft.com/office/officeart/2005/8/layout/vList3#1"/>
    <dgm:cxn modelId="{EC37422D-B67B-4180-A7C3-E90F6806A03F}" type="presParOf" srcId="{A2C4DBCF-3AA6-4759-8425-DDCE598DE6D3}" destId="{97990004-429B-4D42-9472-9222D9B2F729}" srcOrd="0" destOrd="0" presId="urn:microsoft.com/office/officeart/2005/8/layout/vList3#1"/>
    <dgm:cxn modelId="{8B2A8333-754F-4996-84FC-C62EF81DDB3B}" type="presParOf" srcId="{A2C4DBCF-3AA6-4759-8425-DDCE598DE6D3}" destId="{A7B7949F-EFC2-4EA1-9185-0C73C78D4F21}" srcOrd="1" destOrd="0" presId="urn:microsoft.com/office/officeart/2005/8/layout/vList3#1"/>
    <dgm:cxn modelId="{758BAF9C-54F1-4AF5-B491-425C049101AB}" type="presParOf" srcId="{50A996F8-D99B-472D-8789-316D16A8C02C}" destId="{F2A9891B-F2DF-4FE8-8D9C-23053DDC530D}" srcOrd="5" destOrd="0" presId="urn:microsoft.com/office/officeart/2005/8/layout/vList3#1"/>
    <dgm:cxn modelId="{AD16B3B3-CB2F-4BBE-A7F0-B046116E8D37}" type="presParOf" srcId="{50A996F8-D99B-472D-8789-316D16A8C02C}" destId="{07B26D84-5E7D-42A9-BF89-2247D7739A35}" srcOrd="6" destOrd="0" presId="urn:microsoft.com/office/officeart/2005/8/layout/vList3#1"/>
    <dgm:cxn modelId="{3B686314-0B3D-43EA-BC44-49DEE59728DA}" type="presParOf" srcId="{07B26D84-5E7D-42A9-BF89-2247D7739A35}" destId="{550536FA-891A-4F13-A3A4-F2AD10322158}" srcOrd="0" destOrd="0" presId="urn:microsoft.com/office/officeart/2005/8/layout/vList3#1"/>
    <dgm:cxn modelId="{2170BCDC-CAD9-40FA-A81D-965BB964DB54}" type="presParOf" srcId="{07B26D84-5E7D-42A9-BF89-2247D7739A35}" destId="{68E26602-A481-4E69-8394-0E8EF4C6DC71}" srcOrd="1" destOrd="0" presId="urn:microsoft.com/office/officeart/2005/8/layout/vList3#1"/>
    <dgm:cxn modelId="{8AA792EC-6FCF-41AB-AC65-8048ACAA891F}" type="presParOf" srcId="{50A996F8-D99B-472D-8789-316D16A8C02C}" destId="{5F759AA3-F2DC-4CED-B83F-E3982B4E9D5F}" srcOrd="7" destOrd="0" presId="urn:microsoft.com/office/officeart/2005/8/layout/vList3#1"/>
    <dgm:cxn modelId="{D64F6A2D-30B4-4CB6-AC81-3F2FE8829C70}" type="presParOf" srcId="{50A996F8-D99B-472D-8789-316D16A8C02C}" destId="{2429D317-5D4B-4E8D-8EF8-448D17A28DA0}" srcOrd="8" destOrd="0" presId="urn:microsoft.com/office/officeart/2005/8/layout/vList3#1"/>
    <dgm:cxn modelId="{3DD27ACE-C6E8-4C60-B09A-494C153C3BDD}" type="presParOf" srcId="{2429D317-5D4B-4E8D-8EF8-448D17A28DA0}" destId="{DBA83F22-42AF-4B10-A6EF-C93A4EF8E860}" srcOrd="0" destOrd="0" presId="urn:microsoft.com/office/officeart/2005/8/layout/vList3#1"/>
    <dgm:cxn modelId="{1B7E590B-C99C-441C-BE51-1473F856300B}" type="presParOf" srcId="{2429D317-5D4B-4E8D-8EF8-448D17A28DA0}" destId="{EFACD9BD-E645-4DB5-ADA2-80541DC1CF03}" srcOrd="1" destOrd="0" presId="urn:microsoft.com/office/officeart/2005/8/layout/vList3#1"/>
    <dgm:cxn modelId="{26FA2DBD-6E42-44DC-9AFF-3CFDC0BAD2E9}" type="presParOf" srcId="{50A996F8-D99B-472D-8789-316D16A8C02C}" destId="{804C3855-74EA-4F39-9955-EE73C2F7C9E4}" srcOrd="9" destOrd="0" presId="urn:microsoft.com/office/officeart/2005/8/layout/vList3#1"/>
    <dgm:cxn modelId="{A6659A78-A81A-446B-A866-B9F178F6831F}" type="presParOf" srcId="{50A996F8-D99B-472D-8789-316D16A8C02C}" destId="{6B86DB43-55A3-4F98-9830-A2CA8E03757D}" srcOrd="10" destOrd="0" presId="urn:microsoft.com/office/officeart/2005/8/layout/vList3#1"/>
    <dgm:cxn modelId="{84AF69A5-2E32-4FD9-AE7E-0AB4D9571C14}" type="presParOf" srcId="{6B86DB43-55A3-4F98-9830-A2CA8E03757D}" destId="{856091F0-1EB6-4887-8971-361B3F84A685}" srcOrd="0" destOrd="0" presId="urn:microsoft.com/office/officeart/2005/8/layout/vList3#1"/>
    <dgm:cxn modelId="{DE60940F-FCB6-4E0F-A335-199DADDD8A3E}" type="presParOf" srcId="{6B86DB43-55A3-4F98-9830-A2CA8E03757D}" destId="{98713CFA-8BCB-4561-8ECD-7C80375F253B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2ACD2A-E8F0-47B5-8261-7E01E30990D6}">
      <dsp:nvSpPr>
        <dsp:cNvPr id="0" name=""/>
        <dsp:cNvSpPr/>
      </dsp:nvSpPr>
      <dsp:spPr>
        <a:xfrm>
          <a:off x="3191" y="1270231"/>
          <a:ext cx="6404061" cy="256162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24130" rIns="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b="1" kern="1200" smtClean="0">
              <a:latin typeface="Arial Black" pitchFamily="34" charset="0"/>
            </a:rPr>
            <a:t>Mesleki Uygulamaya Ne zaman Gidilecek?</a:t>
          </a:r>
          <a:endParaRPr lang="tr-TR" sz="3800" kern="1200" dirty="0"/>
        </a:p>
      </dsp:txBody>
      <dsp:txXfrm>
        <a:off x="3191" y="1270231"/>
        <a:ext cx="6404061" cy="2561624"/>
      </dsp:txXfrm>
    </dsp:sp>
    <dsp:sp modelId="{6AEBC7BC-8164-426D-8CC7-C210CDF10949}">
      <dsp:nvSpPr>
        <dsp:cNvPr id="0" name=""/>
        <dsp:cNvSpPr/>
      </dsp:nvSpPr>
      <dsp:spPr>
        <a:xfrm>
          <a:off x="5574724" y="1487969"/>
          <a:ext cx="5315370" cy="212614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b="1" kern="1200" dirty="0" smtClean="0">
              <a:latin typeface="Arial" pitchFamily="34" charset="0"/>
              <a:cs typeface="Arial" pitchFamily="34" charset="0"/>
            </a:rPr>
            <a:t>Akademik takvime uygun olarak 3. veya 4. dönemde </a:t>
          </a:r>
          <a:endParaRPr lang="tr-TR" sz="3500" kern="1200" dirty="0"/>
        </a:p>
      </dsp:txBody>
      <dsp:txXfrm>
        <a:off x="5574724" y="1487969"/>
        <a:ext cx="5315370" cy="21261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B5BBAA-E902-4885-B3A6-4CF39B61D8E3}">
      <dsp:nvSpPr>
        <dsp:cNvPr id="0" name=""/>
        <dsp:cNvSpPr/>
      </dsp:nvSpPr>
      <dsp:spPr>
        <a:xfrm>
          <a:off x="2661046" y="1572"/>
          <a:ext cx="2805906" cy="1402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latin typeface="Arial Black" pitchFamily="34" charset="0"/>
            </a:rPr>
            <a:t>Mesleki Uygulamaya Gitme Koşulu Nedir</a:t>
          </a:r>
          <a:endParaRPr lang="tr-TR" sz="1900" kern="1200" dirty="0"/>
        </a:p>
      </dsp:txBody>
      <dsp:txXfrm>
        <a:off x="2661046" y="1572"/>
        <a:ext cx="2805906" cy="1402953"/>
      </dsp:txXfrm>
    </dsp:sp>
    <dsp:sp modelId="{CD74C0A0-1F01-4385-AE97-CB2112BBDAC5}">
      <dsp:nvSpPr>
        <dsp:cNvPr id="0" name=""/>
        <dsp:cNvSpPr/>
      </dsp:nvSpPr>
      <dsp:spPr>
        <a:xfrm rot="3600000">
          <a:off x="4491365" y="2463816"/>
          <a:ext cx="1461927" cy="4910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/>
        </a:p>
      </dsp:txBody>
      <dsp:txXfrm rot="3600000">
        <a:off x="4491365" y="2463816"/>
        <a:ext cx="1461927" cy="491033"/>
      </dsp:txXfrm>
    </dsp:sp>
    <dsp:sp modelId="{37B54598-4F70-4504-BFF8-732CC00D1DA6}">
      <dsp:nvSpPr>
        <dsp:cNvPr id="0" name=""/>
        <dsp:cNvSpPr/>
      </dsp:nvSpPr>
      <dsp:spPr>
        <a:xfrm>
          <a:off x="4977704" y="4014141"/>
          <a:ext cx="2805906" cy="1402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latin typeface="Arial Black" pitchFamily="34" charset="0"/>
            </a:rPr>
            <a:t>Devamsızlıktan kalmaması </a:t>
          </a:r>
          <a:endParaRPr lang="tr-TR" sz="1900" kern="1200" dirty="0">
            <a:latin typeface="Arial Black" pitchFamily="34" charset="0"/>
          </a:endParaRPr>
        </a:p>
      </dsp:txBody>
      <dsp:txXfrm>
        <a:off x="4977704" y="4014141"/>
        <a:ext cx="2805906" cy="1402953"/>
      </dsp:txXfrm>
    </dsp:sp>
    <dsp:sp modelId="{9FDF945B-E889-4B5B-BA35-F18175F74B4F}">
      <dsp:nvSpPr>
        <dsp:cNvPr id="0" name=""/>
        <dsp:cNvSpPr/>
      </dsp:nvSpPr>
      <dsp:spPr>
        <a:xfrm rot="10800000">
          <a:off x="3333036" y="4470101"/>
          <a:ext cx="1461927" cy="491033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/>
        </a:p>
      </dsp:txBody>
      <dsp:txXfrm rot="10800000">
        <a:off x="3333036" y="4470101"/>
        <a:ext cx="1461927" cy="491033"/>
      </dsp:txXfrm>
    </dsp:sp>
    <dsp:sp modelId="{12969E91-03C6-46E1-8F6A-AD5683E6C14D}">
      <dsp:nvSpPr>
        <dsp:cNvPr id="0" name=""/>
        <dsp:cNvSpPr/>
      </dsp:nvSpPr>
      <dsp:spPr>
        <a:xfrm>
          <a:off x="344389" y="4014141"/>
          <a:ext cx="2805906" cy="1402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latin typeface="Arial Black" pitchFamily="34" charset="0"/>
            </a:rPr>
            <a:t>Genel ağırlıklı not ortalamasının en az 1.80 olması </a:t>
          </a:r>
          <a:endParaRPr lang="tr-TR" sz="1900" kern="1200" dirty="0">
            <a:latin typeface="Arial Black" pitchFamily="34" charset="0"/>
          </a:endParaRPr>
        </a:p>
      </dsp:txBody>
      <dsp:txXfrm>
        <a:off x="344389" y="4014141"/>
        <a:ext cx="2805906" cy="1402953"/>
      </dsp:txXfrm>
    </dsp:sp>
    <dsp:sp modelId="{AD438139-6EB8-4F94-B970-FFDFF20486F2}">
      <dsp:nvSpPr>
        <dsp:cNvPr id="0" name=""/>
        <dsp:cNvSpPr/>
      </dsp:nvSpPr>
      <dsp:spPr>
        <a:xfrm rot="18000000">
          <a:off x="2174707" y="2463816"/>
          <a:ext cx="1461927" cy="4910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/>
        </a:p>
      </dsp:txBody>
      <dsp:txXfrm rot="18000000">
        <a:off x="2174707" y="2463816"/>
        <a:ext cx="1461927" cy="4910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18004A-F25A-4869-BF07-62FCFE7D8A91}">
      <dsp:nvSpPr>
        <dsp:cNvPr id="0" name=""/>
        <dsp:cNvSpPr/>
      </dsp:nvSpPr>
      <dsp:spPr>
        <a:xfrm rot="5400000">
          <a:off x="-427037" y="430174"/>
          <a:ext cx="2846916" cy="199284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/>
            <a:t>ÖĞRENCİ</a:t>
          </a:r>
          <a:endParaRPr lang="tr-TR" sz="4000" kern="1200" dirty="0"/>
        </a:p>
      </dsp:txBody>
      <dsp:txXfrm rot="5400000">
        <a:off x="-427037" y="430174"/>
        <a:ext cx="2846916" cy="1992841"/>
      </dsp:txXfrm>
    </dsp:sp>
    <dsp:sp modelId="{79C23509-AB46-4B45-8402-ECC723B0A6FC}">
      <dsp:nvSpPr>
        <dsp:cNvPr id="0" name=""/>
        <dsp:cNvSpPr/>
      </dsp:nvSpPr>
      <dsp:spPr>
        <a:xfrm rot="5400000">
          <a:off x="4135172" y="-2139193"/>
          <a:ext cx="1850495" cy="61351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latin typeface="Arial Black" pitchFamily="34" charset="0"/>
            </a:rPr>
            <a:t>Tüm öğrencilerin,  Giresun Üniversitesi Kariyer Yönetim Sistemi’ne (</a:t>
          </a:r>
          <a:r>
            <a:rPr lang="tr-TR" sz="2000" kern="1200" dirty="0" smtClean="0">
              <a:latin typeface="Arial Black" pitchFamily="34" charset="0"/>
              <a:hlinkClick xmlns:r="http://schemas.openxmlformats.org/officeDocument/2006/relationships" r:id="rId1"/>
            </a:rPr>
            <a:t>http://muys.giresun.edu.tr/</a:t>
          </a:r>
          <a:r>
            <a:rPr lang="tr-TR" sz="2000" kern="1200" dirty="0" smtClean="0">
              <a:latin typeface="Arial Black" pitchFamily="34" charset="0"/>
            </a:rPr>
            <a:t>) kayıt yaptırılması sağlanacak</a:t>
          </a:r>
          <a:endParaRPr lang="tr-TR" sz="2000" kern="1200" dirty="0"/>
        </a:p>
      </dsp:txBody>
      <dsp:txXfrm rot="5400000">
        <a:off x="4135172" y="-2139193"/>
        <a:ext cx="1850495" cy="6135158"/>
      </dsp:txXfrm>
    </dsp:sp>
    <dsp:sp modelId="{CDF2BD1A-FFBC-42BA-9162-BBACEA404424}">
      <dsp:nvSpPr>
        <dsp:cNvPr id="0" name=""/>
        <dsp:cNvSpPr/>
      </dsp:nvSpPr>
      <dsp:spPr>
        <a:xfrm rot="5400000">
          <a:off x="-427037" y="2995650"/>
          <a:ext cx="2846916" cy="1992841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/>
            <a:t>FİRMA</a:t>
          </a:r>
          <a:endParaRPr lang="tr-TR" sz="4000" kern="1200" dirty="0"/>
        </a:p>
      </dsp:txBody>
      <dsp:txXfrm rot="5400000">
        <a:off x="-427037" y="2995650"/>
        <a:ext cx="2846916" cy="1992841"/>
      </dsp:txXfrm>
    </dsp:sp>
    <dsp:sp modelId="{919B24A2-6C7D-46B9-A8D4-1FEA7FF401A4}">
      <dsp:nvSpPr>
        <dsp:cNvPr id="0" name=""/>
        <dsp:cNvSpPr/>
      </dsp:nvSpPr>
      <dsp:spPr>
        <a:xfrm rot="5400000">
          <a:off x="4135172" y="426281"/>
          <a:ext cx="1850495" cy="61351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latin typeface="Arial Black" pitchFamily="34" charset="0"/>
            </a:rPr>
            <a:t>Öğrenciye, staj yapacakları </a:t>
          </a:r>
          <a:r>
            <a:rPr lang="tr-TR" sz="2000" b="1" i="1" u="sng" kern="1200" dirty="0" smtClean="0">
              <a:solidFill>
                <a:srgbClr val="C00000"/>
              </a:solidFill>
              <a:latin typeface="Arial Black" pitchFamily="34" charset="0"/>
            </a:rPr>
            <a:t>Firma </a:t>
          </a:r>
          <a:r>
            <a:rPr lang="tr-TR" sz="2000" b="0" i="0" u="none" kern="1200" dirty="0" err="1" smtClean="0">
              <a:latin typeface="Arial Black" pitchFamily="34" charset="0"/>
            </a:rPr>
            <a:t>nın</a:t>
          </a:r>
          <a:r>
            <a:rPr lang="tr-TR" sz="2000" b="0" i="0" u="none" kern="1200" dirty="0" smtClean="0">
              <a:latin typeface="Arial Black" pitchFamily="34" charset="0"/>
            </a:rPr>
            <a:t> da </a:t>
          </a:r>
          <a:r>
            <a:rPr lang="tr-TR" sz="2000" kern="1200" dirty="0" smtClean="0">
              <a:latin typeface="Arial Black" pitchFamily="34" charset="0"/>
            </a:rPr>
            <a:t>Üniversitesi Kariyer Yönetim Sistemi’ne (</a:t>
          </a:r>
          <a:r>
            <a:rPr lang="tr-TR" sz="2000" kern="1200" dirty="0" smtClean="0">
              <a:latin typeface="Arial Black" pitchFamily="34" charset="0"/>
              <a:hlinkClick xmlns:r="http://schemas.openxmlformats.org/officeDocument/2006/relationships" r:id="rId1"/>
            </a:rPr>
            <a:t>http://muys.giresun.edu.tr/</a:t>
          </a:r>
          <a:r>
            <a:rPr lang="tr-TR" sz="2000" kern="1200" dirty="0" smtClean="0">
              <a:latin typeface="Arial Black" pitchFamily="34" charset="0"/>
            </a:rPr>
            <a:t>) kayıt yaptırması gerekliliği belirtilecek</a:t>
          </a:r>
          <a:r>
            <a:rPr lang="tr-TR" sz="2000" b="0" i="0" u="none" kern="1200" dirty="0" smtClean="0"/>
            <a:t> </a:t>
          </a:r>
          <a:endParaRPr lang="tr-TR" sz="2000" b="1" i="1" u="sng" kern="1200" dirty="0"/>
        </a:p>
      </dsp:txBody>
      <dsp:txXfrm rot="5400000">
        <a:off x="4135172" y="426281"/>
        <a:ext cx="1850495" cy="613515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F25395-C4DC-4102-8FC4-F2995FCBD236}">
      <dsp:nvSpPr>
        <dsp:cNvPr id="0" name=""/>
        <dsp:cNvSpPr/>
      </dsp:nvSpPr>
      <dsp:spPr>
        <a:xfrm>
          <a:off x="0" y="2645"/>
          <a:ext cx="8120068" cy="174625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Arial Black" pitchFamily="34" charset="0"/>
            </a:rPr>
            <a:t>Hangi öğrencilerin Güz ya da Bahar Döneminde staja gideceği Bölüm Kurullarınca karar verilecektir</a:t>
          </a:r>
          <a:endParaRPr lang="tr-TR" sz="1800" kern="1200" dirty="0">
            <a:latin typeface="Arial Black" pitchFamily="34" charset="0"/>
          </a:endParaRPr>
        </a:p>
      </dsp:txBody>
      <dsp:txXfrm>
        <a:off x="0" y="2645"/>
        <a:ext cx="8120068" cy="1746250"/>
      </dsp:txXfrm>
    </dsp:sp>
    <dsp:sp modelId="{49FE40B1-F11E-4C28-B7DE-806BEFE00A9C}">
      <dsp:nvSpPr>
        <dsp:cNvPr id="0" name=""/>
        <dsp:cNvSpPr/>
      </dsp:nvSpPr>
      <dsp:spPr>
        <a:xfrm rot="5400000">
          <a:off x="4828539" y="108373"/>
          <a:ext cx="1397000" cy="520192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 dirty="0" smtClean="0"/>
            <a:t>Birinci dönem not ortalaması belirleyici olabilir</a:t>
          </a:r>
          <a:endParaRPr lang="tr-TR" sz="2700" kern="1200" dirty="0"/>
        </a:p>
      </dsp:txBody>
      <dsp:txXfrm rot="5400000">
        <a:off x="4828539" y="108373"/>
        <a:ext cx="1397000" cy="5201920"/>
      </dsp:txXfrm>
    </dsp:sp>
    <dsp:sp modelId="{49B49694-1B69-46F7-A64A-CE51BAB00024}">
      <dsp:nvSpPr>
        <dsp:cNvPr id="0" name=""/>
        <dsp:cNvSpPr/>
      </dsp:nvSpPr>
      <dsp:spPr>
        <a:xfrm>
          <a:off x="0" y="1836208"/>
          <a:ext cx="2926080" cy="174625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200" kern="1200" dirty="0" smtClean="0"/>
            <a:t>Not ortalaması</a:t>
          </a:r>
          <a:endParaRPr lang="tr-TR" sz="4200" kern="1200" dirty="0"/>
        </a:p>
      </dsp:txBody>
      <dsp:txXfrm>
        <a:off x="0" y="1836208"/>
        <a:ext cx="2926080" cy="1746250"/>
      </dsp:txXfrm>
    </dsp:sp>
    <dsp:sp modelId="{0C3F8E37-091F-4FC4-A420-376203DAA235}">
      <dsp:nvSpPr>
        <dsp:cNvPr id="0" name=""/>
        <dsp:cNvSpPr/>
      </dsp:nvSpPr>
      <dsp:spPr>
        <a:xfrm rot="5400000">
          <a:off x="4828539" y="1941936"/>
          <a:ext cx="1397000" cy="5201920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 dirty="0" smtClean="0"/>
            <a:t>İl dışında staj yapma zorunluluğu olanlar Bahar Döneminde gidebilir</a:t>
          </a:r>
          <a:endParaRPr lang="tr-TR" sz="2700" kern="1200" dirty="0"/>
        </a:p>
      </dsp:txBody>
      <dsp:txXfrm rot="5400000">
        <a:off x="4828539" y="1941936"/>
        <a:ext cx="1397000" cy="5201920"/>
      </dsp:txXfrm>
    </dsp:sp>
    <dsp:sp modelId="{7214074B-0597-4C5C-891E-E31F3DE8E3E9}">
      <dsp:nvSpPr>
        <dsp:cNvPr id="0" name=""/>
        <dsp:cNvSpPr/>
      </dsp:nvSpPr>
      <dsp:spPr>
        <a:xfrm>
          <a:off x="0" y="3669771"/>
          <a:ext cx="2926080" cy="174625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200" kern="1200" dirty="0" smtClean="0"/>
            <a:t>İl Dışında Staj </a:t>
          </a:r>
          <a:endParaRPr lang="tr-TR" sz="4200" kern="1200" dirty="0"/>
        </a:p>
      </dsp:txBody>
      <dsp:txXfrm>
        <a:off x="0" y="3669771"/>
        <a:ext cx="2926080" cy="174625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259CA6-B57B-4858-BE12-22F7F52DC7AB}">
      <dsp:nvSpPr>
        <dsp:cNvPr id="0" name=""/>
        <dsp:cNvSpPr/>
      </dsp:nvSpPr>
      <dsp:spPr>
        <a:xfrm>
          <a:off x="0" y="91411"/>
          <a:ext cx="7743155" cy="309726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Bölüm Kurullarınca Giresun il sınırları içinde staj yapılabilecek dış paydaş havuzunun oluşturulması </a:t>
          </a:r>
          <a:endParaRPr lang="tr-TR" sz="2900" kern="1200" dirty="0"/>
        </a:p>
      </dsp:txBody>
      <dsp:txXfrm>
        <a:off x="0" y="91411"/>
        <a:ext cx="7743155" cy="309726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F25395-C4DC-4102-8FC4-F2995FCBD236}">
      <dsp:nvSpPr>
        <dsp:cNvPr id="0" name=""/>
        <dsp:cNvSpPr/>
      </dsp:nvSpPr>
      <dsp:spPr>
        <a:xfrm>
          <a:off x="0" y="2282"/>
          <a:ext cx="8120068" cy="143027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Arial Black" pitchFamily="34" charset="0"/>
            </a:rPr>
            <a:t>Bölüm Kurullarınca, gerekli çalışmaların yapılarak öğrencinin Giresun içinde staj yapabileceği firmalara yönlendirilmesinin sağlanmalı</a:t>
          </a:r>
          <a:endParaRPr lang="tr-TR" sz="1800" kern="1200" dirty="0">
            <a:latin typeface="Arial Black" pitchFamily="34" charset="0"/>
          </a:endParaRPr>
        </a:p>
      </dsp:txBody>
      <dsp:txXfrm>
        <a:off x="0" y="2282"/>
        <a:ext cx="8120068" cy="1430271"/>
      </dsp:txXfrm>
    </dsp:sp>
    <dsp:sp modelId="{49FE40B1-F11E-4C28-B7DE-806BEFE00A9C}">
      <dsp:nvSpPr>
        <dsp:cNvPr id="0" name=""/>
        <dsp:cNvSpPr/>
      </dsp:nvSpPr>
      <dsp:spPr>
        <a:xfrm rot="5400000">
          <a:off x="4009389" y="918362"/>
          <a:ext cx="3035300" cy="520192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700" kern="1200" dirty="0" smtClean="0"/>
            <a:t>Denetimin kolay olması için mümkün olduğunca Giresun içinde stajın sağlanması</a:t>
          </a:r>
          <a:endParaRPr lang="tr-TR" sz="3700" kern="1200" dirty="0"/>
        </a:p>
      </dsp:txBody>
      <dsp:txXfrm rot="5400000">
        <a:off x="4009389" y="918362"/>
        <a:ext cx="3035300" cy="5201920"/>
      </dsp:txXfrm>
    </dsp:sp>
    <dsp:sp modelId="{49B49694-1B69-46F7-A64A-CE51BAB00024}">
      <dsp:nvSpPr>
        <dsp:cNvPr id="0" name=""/>
        <dsp:cNvSpPr/>
      </dsp:nvSpPr>
      <dsp:spPr>
        <a:xfrm>
          <a:off x="0" y="1622259"/>
          <a:ext cx="2926080" cy="3794125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0" kern="1200" dirty="0" smtClean="0"/>
            <a:t>Denetim</a:t>
          </a:r>
          <a:endParaRPr lang="tr-TR" sz="5000" kern="1200" dirty="0"/>
        </a:p>
      </dsp:txBody>
      <dsp:txXfrm>
        <a:off x="0" y="1622259"/>
        <a:ext cx="2926080" cy="379412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325286-639D-4821-A94C-7A6D6A0935CD}">
      <dsp:nvSpPr>
        <dsp:cNvPr id="0" name=""/>
        <dsp:cNvSpPr/>
      </dsp:nvSpPr>
      <dsp:spPr>
        <a:xfrm rot="10800000">
          <a:off x="1548194" y="3130"/>
          <a:ext cx="6002419" cy="52044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504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Öğrenci kaydının yapılması</a:t>
          </a:r>
          <a:endParaRPr lang="tr-TR" sz="2200" kern="1200" dirty="0"/>
        </a:p>
      </dsp:txBody>
      <dsp:txXfrm rot="10800000">
        <a:off x="1548194" y="3130"/>
        <a:ext cx="6002419" cy="520449"/>
      </dsp:txXfrm>
    </dsp:sp>
    <dsp:sp modelId="{6BFFA556-EE58-407E-9D95-28CACFF60016}">
      <dsp:nvSpPr>
        <dsp:cNvPr id="0" name=""/>
        <dsp:cNvSpPr/>
      </dsp:nvSpPr>
      <dsp:spPr>
        <a:xfrm>
          <a:off x="2729781" y="208338"/>
          <a:ext cx="145226" cy="202132"/>
        </a:xfrm>
        <a:prstGeom prst="ellipse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E05BEB9-C4D0-4B5E-98E0-A0C3B67B7E6F}">
      <dsp:nvSpPr>
        <dsp:cNvPr id="0" name=""/>
        <dsp:cNvSpPr/>
      </dsp:nvSpPr>
      <dsp:spPr>
        <a:xfrm rot="10800000">
          <a:off x="1642000" y="678937"/>
          <a:ext cx="6002419" cy="520449"/>
        </a:xfrm>
        <a:prstGeom prst="homePlate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504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Firma kaydının yapılması</a:t>
          </a:r>
          <a:endParaRPr lang="tr-TR" sz="2200" kern="1200" dirty="0"/>
        </a:p>
      </dsp:txBody>
      <dsp:txXfrm rot="10800000">
        <a:off x="1642000" y="678937"/>
        <a:ext cx="6002419" cy="520449"/>
      </dsp:txXfrm>
    </dsp:sp>
    <dsp:sp modelId="{61BE1D9E-AB24-47CD-800F-CA247D12367A}">
      <dsp:nvSpPr>
        <dsp:cNvPr id="0" name=""/>
        <dsp:cNvSpPr/>
      </dsp:nvSpPr>
      <dsp:spPr>
        <a:xfrm>
          <a:off x="1339530" y="6084"/>
          <a:ext cx="520449" cy="52044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B7949F-EFC2-4EA1-9185-0C73C78D4F21}">
      <dsp:nvSpPr>
        <dsp:cNvPr id="0" name=""/>
        <dsp:cNvSpPr/>
      </dsp:nvSpPr>
      <dsp:spPr>
        <a:xfrm rot="10800000">
          <a:off x="1642000" y="1354745"/>
          <a:ext cx="6002419" cy="520449"/>
        </a:xfrm>
        <a:prstGeom prst="homePlat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504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kern="1200" dirty="0"/>
        </a:p>
      </dsp:txBody>
      <dsp:txXfrm rot="10800000">
        <a:off x="1642000" y="1354745"/>
        <a:ext cx="6002419" cy="520449"/>
      </dsp:txXfrm>
    </dsp:sp>
    <dsp:sp modelId="{97990004-429B-4D42-9472-9222D9B2F729}">
      <dsp:nvSpPr>
        <dsp:cNvPr id="0" name=""/>
        <dsp:cNvSpPr/>
      </dsp:nvSpPr>
      <dsp:spPr>
        <a:xfrm>
          <a:off x="1317119" y="743118"/>
          <a:ext cx="520449" cy="52044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2000" r="-3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E26602-A481-4E69-8394-0E8EF4C6DC71}">
      <dsp:nvSpPr>
        <dsp:cNvPr id="0" name=""/>
        <dsp:cNvSpPr/>
      </dsp:nvSpPr>
      <dsp:spPr>
        <a:xfrm rot="10800000">
          <a:off x="1642000" y="2030553"/>
          <a:ext cx="6002419" cy="520449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504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Öğrenci</a:t>
          </a:r>
          <a:r>
            <a:rPr lang="tr-TR" sz="2200" kern="1200" baseline="0" dirty="0" smtClean="0"/>
            <a:t> – Firma eşleştirmesinin yapılması </a:t>
          </a:r>
          <a:endParaRPr lang="tr-TR" sz="2200" kern="1200" dirty="0"/>
        </a:p>
      </dsp:txBody>
      <dsp:txXfrm rot="10800000">
        <a:off x="1642000" y="2030553"/>
        <a:ext cx="6002419" cy="520449"/>
      </dsp:txXfrm>
    </dsp:sp>
    <dsp:sp modelId="{550536FA-891A-4F13-A3A4-F2AD10322158}">
      <dsp:nvSpPr>
        <dsp:cNvPr id="0" name=""/>
        <dsp:cNvSpPr/>
      </dsp:nvSpPr>
      <dsp:spPr>
        <a:xfrm>
          <a:off x="1381775" y="2030553"/>
          <a:ext cx="520449" cy="52044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2000" r="-5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FACD9BD-E645-4DB5-ADA2-80541DC1CF03}">
      <dsp:nvSpPr>
        <dsp:cNvPr id="0" name=""/>
        <dsp:cNvSpPr/>
      </dsp:nvSpPr>
      <dsp:spPr>
        <a:xfrm rot="10800000">
          <a:off x="1642000" y="2706360"/>
          <a:ext cx="6002419" cy="520449"/>
        </a:xfrm>
        <a:prstGeom prst="homePlat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504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Öğrencilerin SGK girişlerinin yapılması </a:t>
          </a:r>
          <a:endParaRPr lang="tr-TR" sz="2200" kern="1200" dirty="0"/>
        </a:p>
      </dsp:txBody>
      <dsp:txXfrm rot="10800000">
        <a:off x="1642000" y="2706360"/>
        <a:ext cx="6002419" cy="520449"/>
      </dsp:txXfrm>
    </dsp:sp>
    <dsp:sp modelId="{DBA83F22-42AF-4B10-A6EF-C93A4EF8E860}">
      <dsp:nvSpPr>
        <dsp:cNvPr id="0" name=""/>
        <dsp:cNvSpPr/>
      </dsp:nvSpPr>
      <dsp:spPr>
        <a:xfrm>
          <a:off x="1381775" y="2706360"/>
          <a:ext cx="520449" cy="52044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197A6E-E0DA-4FD0-8561-308EC3F1FEEE}">
      <dsp:nvSpPr>
        <dsp:cNvPr id="0" name=""/>
        <dsp:cNvSpPr/>
      </dsp:nvSpPr>
      <dsp:spPr>
        <a:xfrm rot="10800000">
          <a:off x="1642000" y="3382168"/>
          <a:ext cx="6002419" cy="520449"/>
        </a:xfrm>
        <a:prstGeom prst="homePlate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504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Öğrencinin işyeri uygulamasına başlaması</a:t>
          </a:r>
          <a:endParaRPr lang="tr-TR" sz="2200" kern="1200" dirty="0"/>
        </a:p>
      </dsp:txBody>
      <dsp:txXfrm rot="10800000">
        <a:off x="1642000" y="3382168"/>
        <a:ext cx="6002419" cy="520449"/>
      </dsp:txXfrm>
    </dsp:sp>
    <dsp:sp modelId="{92478736-E49D-463E-8B78-6F658CF3C37B}">
      <dsp:nvSpPr>
        <dsp:cNvPr id="0" name=""/>
        <dsp:cNvSpPr/>
      </dsp:nvSpPr>
      <dsp:spPr>
        <a:xfrm>
          <a:off x="1381775" y="3382168"/>
          <a:ext cx="520449" cy="52044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713CFA-8BCB-4561-8ECD-7C80375F253B}">
      <dsp:nvSpPr>
        <dsp:cNvPr id="0" name=""/>
        <dsp:cNvSpPr/>
      </dsp:nvSpPr>
      <dsp:spPr>
        <a:xfrm rot="10800000">
          <a:off x="1642000" y="1332090"/>
          <a:ext cx="6002419" cy="520449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504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smtClean="0"/>
            <a:t>İşyeri uygulaması kabul formlarının toplanması</a:t>
          </a:r>
          <a:endParaRPr lang="tr-TR" sz="2200" kern="1200" dirty="0"/>
        </a:p>
      </dsp:txBody>
      <dsp:txXfrm rot="10800000">
        <a:off x="1642000" y="1332090"/>
        <a:ext cx="6002419" cy="520449"/>
      </dsp:txXfrm>
    </dsp:sp>
    <dsp:sp modelId="{856091F0-1EB6-4887-8971-361B3F84A685}">
      <dsp:nvSpPr>
        <dsp:cNvPr id="0" name=""/>
        <dsp:cNvSpPr/>
      </dsp:nvSpPr>
      <dsp:spPr>
        <a:xfrm>
          <a:off x="1249253" y="1407539"/>
          <a:ext cx="520449" cy="52044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387297-FAFE-4149-8D6E-66506B3AD4A8}">
      <dsp:nvSpPr>
        <dsp:cNvPr id="0" name=""/>
        <dsp:cNvSpPr/>
      </dsp:nvSpPr>
      <dsp:spPr>
        <a:xfrm>
          <a:off x="4916791" y="2833279"/>
          <a:ext cx="11001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00146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5438596" y="2873345"/>
        <a:ext cx="56537" cy="11307"/>
      </dsp:txXfrm>
    </dsp:sp>
    <dsp:sp modelId="{FE341F65-DE91-4CDD-A31D-FEB0A27E09E9}">
      <dsp:nvSpPr>
        <dsp:cNvPr id="0" name=""/>
        <dsp:cNvSpPr/>
      </dsp:nvSpPr>
      <dsp:spPr>
        <a:xfrm>
          <a:off x="2302" y="867327"/>
          <a:ext cx="4916288" cy="40233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500" kern="1200" dirty="0"/>
        </a:p>
      </dsp:txBody>
      <dsp:txXfrm>
        <a:off x="2302" y="867327"/>
        <a:ext cx="4916288" cy="4023343"/>
      </dsp:txXfrm>
    </dsp:sp>
    <dsp:sp modelId="{C5FEC2E3-E0A0-4254-AB29-4499A266B37D}">
      <dsp:nvSpPr>
        <dsp:cNvPr id="0" name=""/>
        <dsp:cNvSpPr/>
      </dsp:nvSpPr>
      <dsp:spPr>
        <a:xfrm>
          <a:off x="6049338" y="946838"/>
          <a:ext cx="4916288" cy="3864321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 dirty="0" smtClean="0">
            <a:latin typeface="Arial Black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Arial Black" pitchFamily="34" charset="0"/>
            </a:rPr>
            <a:t>İş Yeri Değerlendirme Formu + Staj Raporu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  <a:latin typeface="Arial Black" pitchFamily="34" charset="0"/>
            </a:rPr>
            <a:t>Öğretim Elemanı değerlendirme formu</a:t>
          </a:r>
          <a:endParaRPr lang="tr-TR" sz="1800" kern="1200" dirty="0">
            <a:latin typeface="Arial Black" pitchFamily="34" charset="0"/>
          </a:endParaRPr>
        </a:p>
      </dsp:txBody>
      <dsp:txXfrm>
        <a:off x="6049338" y="946838"/>
        <a:ext cx="4916288" cy="386432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325286-639D-4821-A94C-7A6D6A0935CD}">
      <dsp:nvSpPr>
        <dsp:cNvPr id="0" name=""/>
        <dsp:cNvSpPr/>
      </dsp:nvSpPr>
      <dsp:spPr>
        <a:xfrm rot="10800000">
          <a:off x="1554528" y="865"/>
          <a:ext cx="6002419" cy="61125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545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800" kern="1200" dirty="0"/>
        </a:p>
      </dsp:txBody>
      <dsp:txXfrm rot="10800000">
        <a:off x="1554528" y="865"/>
        <a:ext cx="6002419" cy="611251"/>
      </dsp:txXfrm>
    </dsp:sp>
    <dsp:sp modelId="{6BFFA556-EE58-407E-9D95-28CACFF60016}">
      <dsp:nvSpPr>
        <dsp:cNvPr id="0" name=""/>
        <dsp:cNvSpPr/>
      </dsp:nvSpPr>
      <dsp:spPr>
        <a:xfrm>
          <a:off x="2008407" y="241876"/>
          <a:ext cx="170563" cy="237397"/>
        </a:xfrm>
        <a:prstGeom prst="ellipse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E05BEB9-C4D0-4B5E-98E0-A0C3B67B7E6F}">
      <dsp:nvSpPr>
        <dsp:cNvPr id="0" name=""/>
        <dsp:cNvSpPr/>
      </dsp:nvSpPr>
      <dsp:spPr>
        <a:xfrm rot="10800000">
          <a:off x="1664700" y="794580"/>
          <a:ext cx="6002419" cy="611251"/>
        </a:xfrm>
        <a:prstGeom prst="homePlate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545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800" kern="1200" dirty="0"/>
        </a:p>
      </dsp:txBody>
      <dsp:txXfrm rot="10800000">
        <a:off x="1664700" y="794580"/>
        <a:ext cx="6002419" cy="611251"/>
      </dsp:txXfrm>
    </dsp:sp>
    <dsp:sp modelId="{61BE1D9E-AB24-47CD-800F-CA247D12367A}">
      <dsp:nvSpPr>
        <dsp:cNvPr id="0" name=""/>
        <dsp:cNvSpPr/>
      </dsp:nvSpPr>
      <dsp:spPr>
        <a:xfrm>
          <a:off x="1309459" y="4336"/>
          <a:ext cx="611251" cy="61125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B7949F-EFC2-4EA1-9185-0C73C78D4F21}">
      <dsp:nvSpPr>
        <dsp:cNvPr id="0" name=""/>
        <dsp:cNvSpPr/>
      </dsp:nvSpPr>
      <dsp:spPr>
        <a:xfrm rot="10800000">
          <a:off x="1664700" y="1588294"/>
          <a:ext cx="6002419" cy="611251"/>
        </a:xfrm>
        <a:prstGeom prst="homePlate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545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800" kern="1200" dirty="0"/>
        </a:p>
      </dsp:txBody>
      <dsp:txXfrm rot="10800000">
        <a:off x="1664700" y="1588294"/>
        <a:ext cx="6002419" cy="611251"/>
      </dsp:txXfrm>
    </dsp:sp>
    <dsp:sp modelId="{97990004-429B-4D42-9472-9222D9B2F729}">
      <dsp:nvSpPr>
        <dsp:cNvPr id="0" name=""/>
        <dsp:cNvSpPr/>
      </dsp:nvSpPr>
      <dsp:spPr>
        <a:xfrm>
          <a:off x="1283139" y="869958"/>
          <a:ext cx="611251" cy="61125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2000" r="-3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E26602-A481-4E69-8394-0E8EF4C6DC71}">
      <dsp:nvSpPr>
        <dsp:cNvPr id="0" name=""/>
        <dsp:cNvSpPr/>
      </dsp:nvSpPr>
      <dsp:spPr>
        <a:xfrm rot="10800000">
          <a:off x="1664700" y="2382009"/>
          <a:ext cx="6002419" cy="611251"/>
        </a:xfrm>
        <a:prstGeom prst="homePlate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545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800" kern="1200" dirty="0"/>
        </a:p>
      </dsp:txBody>
      <dsp:txXfrm rot="10800000">
        <a:off x="1664700" y="2382009"/>
        <a:ext cx="6002419" cy="611251"/>
      </dsp:txXfrm>
    </dsp:sp>
    <dsp:sp modelId="{550536FA-891A-4F13-A3A4-F2AD10322158}">
      <dsp:nvSpPr>
        <dsp:cNvPr id="0" name=""/>
        <dsp:cNvSpPr/>
      </dsp:nvSpPr>
      <dsp:spPr>
        <a:xfrm>
          <a:off x="1359074" y="2382009"/>
          <a:ext cx="611251" cy="61125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2000" r="-5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FACD9BD-E645-4DB5-ADA2-80541DC1CF03}">
      <dsp:nvSpPr>
        <dsp:cNvPr id="0" name=""/>
        <dsp:cNvSpPr/>
      </dsp:nvSpPr>
      <dsp:spPr>
        <a:xfrm rot="10800000">
          <a:off x="1664700" y="3175724"/>
          <a:ext cx="6002419" cy="611251"/>
        </a:xfrm>
        <a:prstGeom prst="homePlate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545" tIns="106680" rIns="199136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Devlet katkı payı onay formu</a:t>
          </a:r>
          <a:endParaRPr lang="tr-TR" sz="2800" kern="1200" dirty="0"/>
        </a:p>
      </dsp:txBody>
      <dsp:txXfrm rot="10800000">
        <a:off x="1664700" y="3175724"/>
        <a:ext cx="6002419" cy="611251"/>
      </dsp:txXfrm>
    </dsp:sp>
    <dsp:sp modelId="{DBA83F22-42AF-4B10-A6EF-C93A4EF8E860}">
      <dsp:nvSpPr>
        <dsp:cNvPr id="0" name=""/>
        <dsp:cNvSpPr/>
      </dsp:nvSpPr>
      <dsp:spPr>
        <a:xfrm>
          <a:off x="1359074" y="3175724"/>
          <a:ext cx="611251" cy="61125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713CFA-8BCB-4561-8ECD-7C80375F253B}">
      <dsp:nvSpPr>
        <dsp:cNvPr id="0" name=""/>
        <dsp:cNvSpPr/>
      </dsp:nvSpPr>
      <dsp:spPr>
        <a:xfrm rot="10800000">
          <a:off x="1664700" y="767972"/>
          <a:ext cx="6002419" cy="611251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545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800" kern="1200" dirty="0"/>
        </a:p>
      </dsp:txBody>
      <dsp:txXfrm rot="10800000">
        <a:off x="1664700" y="767972"/>
        <a:ext cx="6002419" cy="611251"/>
      </dsp:txXfrm>
    </dsp:sp>
    <dsp:sp modelId="{856091F0-1EB6-4887-8971-361B3F84A685}">
      <dsp:nvSpPr>
        <dsp:cNvPr id="0" name=""/>
        <dsp:cNvSpPr/>
      </dsp:nvSpPr>
      <dsp:spPr>
        <a:xfrm>
          <a:off x="1309447" y="1651713"/>
          <a:ext cx="611251" cy="61125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D0B3-BB8E-47F8-BC2E-717564354EB7}" type="datetimeFigureOut">
              <a:rPr lang="tr-TR" smtClean="0"/>
              <a:pPr/>
              <a:t>26.04.2019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4B6F-D7E3-4A32-939F-315C7604DA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D0B3-BB8E-47F8-BC2E-717564354EB7}" type="datetimeFigureOut">
              <a:rPr lang="tr-TR" smtClean="0"/>
              <a:pPr/>
              <a:t>26.04.2019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4B6F-D7E3-4A32-939F-315C7604DA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11785600" y="274649"/>
            <a:ext cx="36576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812800" y="274649"/>
            <a:ext cx="10769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D0B3-BB8E-47F8-BC2E-717564354EB7}" type="datetimeFigureOut">
              <a:rPr lang="tr-TR" smtClean="0"/>
              <a:pPr/>
              <a:t>26.04.2019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4B6F-D7E3-4A32-939F-315C7604DA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D0B3-BB8E-47F8-BC2E-717564354EB7}" type="datetimeFigureOut">
              <a:rPr lang="tr-TR" smtClean="0"/>
              <a:pPr/>
              <a:t>26.04.2019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4B6F-D7E3-4A32-939F-315C7604DA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D0B3-BB8E-47F8-BC2E-717564354EB7}" type="datetimeFigureOut">
              <a:rPr lang="tr-TR" smtClean="0"/>
              <a:pPr/>
              <a:t>26.04.2019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4B6F-D7E3-4A32-939F-315C7604DA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D0B3-BB8E-47F8-BC2E-717564354EB7}" type="datetimeFigureOut">
              <a:rPr lang="tr-TR" smtClean="0"/>
              <a:pPr/>
              <a:t>26.04.2019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4B6F-D7E3-4A32-939F-315C7604DA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D0B3-BB8E-47F8-BC2E-717564354EB7}" type="datetimeFigureOut">
              <a:rPr lang="tr-TR" smtClean="0"/>
              <a:pPr/>
              <a:t>26.04.2019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4B6F-D7E3-4A32-939F-315C7604DA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D0B3-BB8E-47F8-BC2E-717564354EB7}" type="datetimeFigureOut">
              <a:rPr lang="tr-TR" smtClean="0"/>
              <a:pPr/>
              <a:t>26.04.2019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4B6F-D7E3-4A32-939F-315C7604DA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D0B3-BB8E-47F8-BC2E-717564354EB7}" type="datetimeFigureOut">
              <a:rPr lang="tr-TR" smtClean="0"/>
              <a:pPr/>
              <a:t>26.04.2019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4B6F-D7E3-4A32-939F-315C7604DA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D0B3-BB8E-47F8-BC2E-717564354EB7}" type="datetimeFigureOut">
              <a:rPr lang="tr-TR" smtClean="0"/>
              <a:pPr/>
              <a:t>26.04.2019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4B6F-D7E3-4A32-939F-315C7604DA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D0B3-BB8E-47F8-BC2E-717564354EB7}" type="datetimeFigureOut">
              <a:rPr lang="tr-TR" smtClean="0"/>
              <a:pPr/>
              <a:t>26.04.2019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4B6F-D7E3-4A32-939F-315C7604DA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1D0B3-BB8E-47F8-BC2E-717564354EB7}" type="datetimeFigureOut">
              <a:rPr lang="tr-TR" smtClean="0"/>
              <a:pPr/>
              <a:t>26.04.2019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64B6F-D7E3-4A32-939F-315C7604DA6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microsoft.com/office/2007/relationships/diagramDrawing" Target="../diagrams/drawing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uys.giresun.edu.tr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sus\Desktop\123.jpg"/>
          <p:cNvPicPr>
            <a:picLocks noChangeAspect="1" noChangeArrowheads="1"/>
          </p:cNvPicPr>
          <p:nvPr/>
        </p:nvPicPr>
        <p:blipFill>
          <a:blip r:embed="rId2" cstate="print"/>
          <a:srcRect r="41036" b="1455"/>
          <a:stretch>
            <a:fillRect/>
          </a:stretch>
        </p:blipFill>
        <p:spPr bwMode="auto">
          <a:xfrm>
            <a:off x="0" y="2181076"/>
            <a:ext cx="3551583" cy="3589104"/>
          </a:xfrm>
          <a:prstGeom prst="rect">
            <a:avLst/>
          </a:prstGeom>
          <a:noFill/>
        </p:spPr>
      </p:pic>
      <p:pic>
        <p:nvPicPr>
          <p:cNvPr id="1026" name="Picture 2" descr="C:\Users\Asus\Desktop\3+1 ZEKERİYA IŞIK SUNUM\orange-background-png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7845"/>
          <a:stretch>
            <a:fillRect/>
          </a:stretch>
        </p:blipFill>
        <p:spPr bwMode="auto">
          <a:xfrm>
            <a:off x="0" y="0"/>
            <a:ext cx="12192000" cy="2605819"/>
          </a:xfrm>
          <a:prstGeom prst="rect">
            <a:avLst/>
          </a:prstGeom>
          <a:noFill/>
        </p:spPr>
      </p:pic>
      <p:sp>
        <p:nvSpPr>
          <p:cNvPr id="5" name="Dikdörtgen 4"/>
          <p:cNvSpPr/>
          <p:nvPr/>
        </p:nvSpPr>
        <p:spPr>
          <a:xfrm>
            <a:off x="952750" y="2816315"/>
            <a:ext cx="107028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      3+1 MESLEKİ EĞİTİM MODELİ</a:t>
            </a:r>
            <a:r>
              <a:rPr lang="tr-TR" sz="40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tr-TR" sz="40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</a:br>
            <a:r>
              <a:rPr lang="tr-TR" sz="40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   </a:t>
            </a:r>
            <a:r>
              <a:rPr lang="tr-TR" sz="40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TANITIM ÖN BİLGİLERİ</a:t>
            </a:r>
            <a:endParaRPr lang="tr-TR" sz="4000" b="1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tr-TR" sz="28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2" descr="C:\Users\Asus\Desktop\3+1 ZEKERİYA IŞIK SUNUM\orange-background-png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39195"/>
          <a:stretch>
            <a:fillRect/>
          </a:stretch>
        </p:blipFill>
        <p:spPr bwMode="auto">
          <a:xfrm rot="10800000">
            <a:off x="0" y="4662085"/>
            <a:ext cx="12192000" cy="2195915"/>
          </a:xfrm>
          <a:prstGeom prst="rect">
            <a:avLst/>
          </a:prstGeom>
          <a:noFill/>
        </p:spPr>
      </p:pic>
      <p:pic>
        <p:nvPicPr>
          <p:cNvPr id="3" name="Picture 2" descr="C:\Users\Acer\Desktop\giresununiversitesi-e13312274648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3140" y="118360"/>
            <a:ext cx="1319834" cy="917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7 Metin kutusu"/>
          <p:cNvSpPr txBox="1"/>
          <p:nvPr/>
        </p:nvSpPr>
        <p:spPr>
          <a:xfrm>
            <a:off x="2491409" y="1325217"/>
            <a:ext cx="7659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GİRESUN ÜNİVERSİTESİ </a:t>
            </a:r>
          </a:p>
          <a:p>
            <a:pPr algn="ctr"/>
            <a:r>
              <a:rPr lang="tr-TR" sz="2000" b="1" dirty="0" smtClean="0"/>
              <a:t>ŞEBİNKARAHİSAR SOSYAL </a:t>
            </a:r>
            <a:r>
              <a:rPr lang="tr-TR" sz="2000" b="1" dirty="0" smtClean="0"/>
              <a:t>BİLİMLER MESLEK YÜKSEKOKULU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xmlns="" val="14350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3+1 ZEKERİYA IŞIK SUNUM\orange-background-pn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7845"/>
          <a:stretch>
            <a:fillRect/>
          </a:stretch>
        </p:blipFill>
        <p:spPr bwMode="auto">
          <a:xfrm>
            <a:off x="0" y="0"/>
            <a:ext cx="12192000" cy="2605819"/>
          </a:xfrm>
          <a:prstGeom prst="rect">
            <a:avLst/>
          </a:prstGeom>
          <a:noFill/>
        </p:spPr>
      </p:pic>
      <p:pic>
        <p:nvPicPr>
          <p:cNvPr id="7" name="Picture 2" descr="C:\Users\Asus\Desktop\3+1 ZEKERİYA IŞIK SUNUM\orange-background-pn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39195"/>
          <a:stretch>
            <a:fillRect/>
          </a:stretch>
        </p:blipFill>
        <p:spPr bwMode="auto">
          <a:xfrm rot="10800000">
            <a:off x="0" y="4662085"/>
            <a:ext cx="12192000" cy="2195915"/>
          </a:xfrm>
          <a:prstGeom prst="rect">
            <a:avLst/>
          </a:prstGeom>
          <a:noFill/>
        </p:spPr>
      </p:pic>
      <p:pic>
        <p:nvPicPr>
          <p:cNvPr id="3" name="Picture 2" descr="C:\Users\Acer\Desktop\giresununiversitesi-e1331227464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3140" y="118360"/>
            <a:ext cx="1319834" cy="917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9" name="8 Diyagram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4350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3+1 ZEKERİYA IŞIK SUNUM\orange-background-pn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7845"/>
          <a:stretch>
            <a:fillRect/>
          </a:stretch>
        </p:blipFill>
        <p:spPr bwMode="auto">
          <a:xfrm>
            <a:off x="0" y="0"/>
            <a:ext cx="12192000" cy="2605819"/>
          </a:xfrm>
          <a:prstGeom prst="rect">
            <a:avLst/>
          </a:prstGeom>
          <a:noFill/>
        </p:spPr>
      </p:pic>
      <p:pic>
        <p:nvPicPr>
          <p:cNvPr id="7" name="Picture 2" descr="C:\Users\Asus\Desktop\3+1 ZEKERİYA IŞIK SUNUM\orange-background-pn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39195"/>
          <a:stretch>
            <a:fillRect/>
          </a:stretch>
        </p:blipFill>
        <p:spPr bwMode="auto">
          <a:xfrm rot="10800000">
            <a:off x="0" y="4662085"/>
            <a:ext cx="12192000" cy="2195915"/>
          </a:xfrm>
          <a:prstGeom prst="rect">
            <a:avLst/>
          </a:prstGeom>
          <a:noFill/>
        </p:spPr>
      </p:pic>
      <p:pic>
        <p:nvPicPr>
          <p:cNvPr id="3" name="Picture 2" descr="C:\Users\Acer\Desktop\giresununiversitesi-e1331227464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3140" y="118360"/>
            <a:ext cx="1319834" cy="917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8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13845747"/>
              </p:ext>
            </p:extLst>
          </p:nvPr>
        </p:nvGraphicFramePr>
        <p:xfrm>
          <a:off x="353287" y="1796044"/>
          <a:ext cx="7743155" cy="3280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Resim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6442" y="2072376"/>
            <a:ext cx="4095559" cy="267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50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3+1 ZEKERİYA IŞIK SUNUM\orange-background-pn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7845"/>
          <a:stretch>
            <a:fillRect/>
          </a:stretch>
        </p:blipFill>
        <p:spPr bwMode="auto">
          <a:xfrm>
            <a:off x="0" y="0"/>
            <a:ext cx="12192000" cy="2605819"/>
          </a:xfrm>
          <a:prstGeom prst="rect">
            <a:avLst/>
          </a:prstGeom>
          <a:noFill/>
        </p:spPr>
      </p:pic>
      <p:pic>
        <p:nvPicPr>
          <p:cNvPr id="7" name="Picture 2" descr="C:\Users\Asus\Desktop\3+1 ZEKERİYA IŞIK SUNUM\orange-background-pn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39195"/>
          <a:stretch>
            <a:fillRect/>
          </a:stretch>
        </p:blipFill>
        <p:spPr bwMode="auto">
          <a:xfrm rot="10800000">
            <a:off x="0" y="4662085"/>
            <a:ext cx="12192000" cy="2195915"/>
          </a:xfrm>
          <a:prstGeom prst="rect">
            <a:avLst/>
          </a:prstGeom>
          <a:noFill/>
        </p:spPr>
      </p:pic>
      <p:pic>
        <p:nvPicPr>
          <p:cNvPr id="3" name="Picture 2" descr="C:\Users\Acer\Desktop\giresununiversitesi-e1331227464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3140" y="118360"/>
            <a:ext cx="1319834" cy="917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9" name="8 Diyagram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4350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3+1 ZEKERİYA IŞIK SUNUM\orange-background-pn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7845"/>
          <a:stretch>
            <a:fillRect/>
          </a:stretch>
        </p:blipFill>
        <p:spPr bwMode="auto">
          <a:xfrm>
            <a:off x="0" y="0"/>
            <a:ext cx="12192000" cy="2605819"/>
          </a:xfrm>
          <a:prstGeom prst="rect">
            <a:avLst/>
          </a:prstGeom>
          <a:noFill/>
        </p:spPr>
      </p:pic>
      <p:pic>
        <p:nvPicPr>
          <p:cNvPr id="7" name="Picture 2" descr="C:\Users\Asus\Desktop\3+1 ZEKERİYA IŞIK SUNUM\orange-background-pn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39195"/>
          <a:stretch>
            <a:fillRect/>
          </a:stretch>
        </p:blipFill>
        <p:spPr bwMode="auto">
          <a:xfrm rot="10800000">
            <a:off x="0" y="4662085"/>
            <a:ext cx="12192000" cy="2195915"/>
          </a:xfrm>
          <a:prstGeom prst="rect">
            <a:avLst/>
          </a:prstGeom>
          <a:noFill/>
        </p:spPr>
      </p:pic>
      <p:pic>
        <p:nvPicPr>
          <p:cNvPr id="3" name="Picture 2" descr="C:\Users\Acer\Desktop\giresununiversitesi-e1331227464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3140" y="118360"/>
            <a:ext cx="1319834" cy="917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6" name="17 Grup"/>
          <p:cNvGrpSpPr/>
          <p:nvPr/>
        </p:nvGrpSpPr>
        <p:grpSpPr>
          <a:xfrm>
            <a:off x="2226365" y="2091419"/>
            <a:ext cx="8070574" cy="2758877"/>
            <a:chOff x="344389" y="4014141"/>
            <a:chExt cx="2805906" cy="140295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7 Yuvarlatılmış Dikdörtgen"/>
            <p:cNvSpPr/>
            <p:nvPr/>
          </p:nvSpPr>
          <p:spPr>
            <a:xfrm>
              <a:off x="344389" y="4014141"/>
              <a:ext cx="2805906" cy="140295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Yuvarlatılmış Dikdörtgen 4"/>
            <p:cNvSpPr/>
            <p:nvPr/>
          </p:nvSpPr>
          <p:spPr>
            <a:xfrm>
              <a:off x="385480" y="4055232"/>
              <a:ext cx="2723724" cy="13207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dirty="0" smtClean="0">
                  <a:latin typeface="Arial Black" pitchFamily="34" charset="0"/>
                </a:rPr>
                <a:t>Güz Döneminde uygulamaya gidecek öğrenciler aracılığı ile </a:t>
              </a:r>
              <a:r>
                <a:rPr lang="tr-TR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itchFamily="34" charset="0"/>
                  <a:hlinkClick r:id="rId4"/>
                </a:rPr>
                <a:t>http://muys.giresun.edu.tr/</a:t>
              </a:r>
              <a:r>
                <a:rPr lang="tr-TR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itchFamily="34" charset="0"/>
                </a:rPr>
                <a:t> </a:t>
              </a:r>
              <a:r>
                <a:rPr lang="tr-TR" sz="2400" dirty="0" err="1" smtClean="0">
                  <a:solidFill>
                    <a:schemeClr val="bg1"/>
                  </a:solidFill>
                  <a:latin typeface="Arial Black" pitchFamily="34" charset="0"/>
                </a:rPr>
                <a:t>portalına</a:t>
              </a:r>
              <a:r>
                <a:rPr lang="tr-TR" sz="2400" dirty="0" smtClean="0">
                  <a:solidFill>
                    <a:schemeClr val="bg1"/>
                  </a:solidFill>
                  <a:latin typeface="Arial Black" pitchFamily="34" charset="0"/>
                </a:rPr>
                <a:t> firma bilgilerinin girişinin </a:t>
              </a:r>
              <a:r>
                <a:rPr lang="tr-TR" sz="2400" b="1" dirty="0" smtClean="0">
                  <a:solidFill>
                    <a:schemeClr val="tx1"/>
                  </a:solidFill>
                  <a:latin typeface="Arial Black" pitchFamily="34" charset="0"/>
                </a:rPr>
                <a:t>2 Ağustos 2019</a:t>
              </a:r>
              <a:r>
                <a:rPr lang="tr-TR" sz="2400" dirty="0" smtClean="0">
                  <a:solidFill>
                    <a:schemeClr val="bg1"/>
                  </a:solidFill>
                  <a:latin typeface="Arial Black" pitchFamily="34" charset="0"/>
                </a:rPr>
                <a:t> tarihine kadar </a:t>
              </a:r>
              <a:r>
                <a:rPr lang="tr-TR" sz="2400" dirty="0" smtClean="0">
                  <a:solidFill>
                    <a:schemeClr val="bg1"/>
                  </a:solidFill>
                  <a:latin typeface="Arial Black" pitchFamily="34" charset="0"/>
                </a:rPr>
                <a:t>yapılması gerekmektedir.</a:t>
              </a:r>
              <a:endParaRPr lang="tr-TR" sz="2400" dirty="0" smtClean="0"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350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3+1 ZEKERİYA IŞIK SUNUM\orange-background-pn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7845"/>
          <a:stretch>
            <a:fillRect/>
          </a:stretch>
        </p:blipFill>
        <p:spPr bwMode="auto">
          <a:xfrm>
            <a:off x="0" y="0"/>
            <a:ext cx="12192000" cy="2605819"/>
          </a:xfrm>
          <a:prstGeom prst="rect">
            <a:avLst/>
          </a:prstGeom>
          <a:noFill/>
        </p:spPr>
      </p:pic>
      <p:pic>
        <p:nvPicPr>
          <p:cNvPr id="7" name="Picture 2" descr="C:\Users\Asus\Desktop\3+1 ZEKERİYA IŞIK SUNUM\orange-background-pn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39195"/>
          <a:stretch>
            <a:fillRect/>
          </a:stretch>
        </p:blipFill>
        <p:spPr bwMode="auto">
          <a:xfrm rot="10800000">
            <a:off x="0" y="4662085"/>
            <a:ext cx="12192000" cy="2195915"/>
          </a:xfrm>
          <a:prstGeom prst="rect">
            <a:avLst/>
          </a:prstGeom>
          <a:noFill/>
        </p:spPr>
      </p:pic>
      <p:pic>
        <p:nvPicPr>
          <p:cNvPr id="3" name="Picture 2" descr="C:\Users\Acer\Desktop\giresununiversitesi-e1331227464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3140" y="118360"/>
            <a:ext cx="1319834" cy="917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10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9310117"/>
              </p:ext>
            </p:extLst>
          </p:nvPr>
        </p:nvGraphicFramePr>
        <p:xfrm>
          <a:off x="1655056" y="1527696"/>
          <a:ext cx="9026195" cy="4581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Dikdörtgen 11"/>
          <p:cNvSpPr/>
          <p:nvPr/>
        </p:nvSpPr>
        <p:spPr>
          <a:xfrm>
            <a:off x="1285768" y="957455"/>
            <a:ext cx="92266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500" b="1" dirty="0" smtClean="0">
                <a:solidFill>
                  <a:srgbClr val="002060"/>
                </a:solidFill>
              </a:rPr>
              <a:t>3+1 İŞ YERİ UYGULAMALAMASI SIRASINDA YAPILMASI GEREKENLER</a:t>
            </a:r>
            <a:endParaRPr lang="tr-TR" sz="2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0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3+1 ZEKERİYA IŞIK SUNUM\orange-background-pn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7845"/>
          <a:stretch>
            <a:fillRect/>
          </a:stretch>
        </p:blipFill>
        <p:spPr bwMode="auto">
          <a:xfrm>
            <a:off x="0" y="0"/>
            <a:ext cx="12192000" cy="2605819"/>
          </a:xfrm>
          <a:prstGeom prst="rect">
            <a:avLst/>
          </a:prstGeom>
          <a:noFill/>
        </p:spPr>
      </p:pic>
      <p:pic>
        <p:nvPicPr>
          <p:cNvPr id="7" name="Picture 2" descr="C:\Users\Asus\Desktop\3+1 ZEKERİYA IŞIK SUNUM\orange-background-pn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39195"/>
          <a:stretch>
            <a:fillRect/>
          </a:stretch>
        </p:blipFill>
        <p:spPr bwMode="auto">
          <a:xfrm rot="10800000">
            <a:off x="0" y="4662085"/>
            <a:ext cx="12192000" cy="2195915"/>
          </a:xfrm>
          <a:prstGeom prst="rect">
            <a:avLst/>
          </a:prstGeom>
          <a:noFill/>
        </p:spPr>
      </p:pic>
      <p:pic>
        <p:nvPicPr>
          <p:cNvPr id="3" name="Picture 2" descr="C:\Users\Acer\Desktop\giresununiversitesi-e1331227464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3140" y="118360"/>
            <a:ext cx="1319834" cy="917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10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26273116"/>
              </p:ext>
            </p:extLst>
          </p:nvPr>
        </p:nvGraphicFramePr>
        <p:xfrm>
          <a:off x="656513" y="874028"/>
          <a:ext cx="10967930" cy="57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Dikdörtgen 7"/>
          <p:cNvSpPr/>
          <p:nvPr/>
        </p:nvSpPr>
        <p:spPr>
          <a:xfrm>
            <a:off x="2733610" y="1061456"/>
            <a:ext cx="716119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500" b="1" dirty="0" smtClean="0">
                <a:solidFill>
                  <a:srgbClr val="002060"/>
                </a:solidFill>
              </a:rPr>
              <a:t>STAJ DEĞERLENDİRME</a:t>
            </a:r>
            <a:endParaRPr lang="tr-TR" sz="2500" b="1" dirty="0">
              <a:solidFill>
                <a:srgbClr val="002060"/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1855304" y="2517913"/>
            <a:ext cx="282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ARA SINAV</a:t>
            </a:r>
            <a:endParaRPr lang="tr-TR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1152939" y="3405809"/>
            <a:ext cx="3922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İş Yeri Değerlendirme Formu + Staj Raporu</a:t>
            </a:r>
          </a:p>
          <a:p>
            <a:pPr lvl="0" algn="ctr"/>
            <a:endParaRPr lang="tr-TR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lvl="0" algn="ctr"/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Öğretim Elemanı değerlendirme formu</a:t>
            </a:r>
          </a:p>
          <a:p>
            <a:endParaRPr lang="tr-TR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7951304" y="2557670"/>
            <a:ext cx="282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FİNAL SINAVI</a:t>
            </a:r>
            <a:endParaRPr lang="tr-TR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0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3+1 ZEKERİYA IŞIK SUNUM\orange-background-pn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7845"/>
          <a:stretch>
            <a:fillRect/>
          </a:stretch>
        </p:blipFill>
        <p:spPr bwMode="auto">
          <a:xfrm>
            <a:off x="0" y="0"/>
            <a:ext cx="12192000" cy="2605819"/>
          </a:xfrm>
          <a:prstGeom prst="rect">
            <a:avLst/>
          </a:prstGeom>
          <a:noFill/>
        </p:spPr>
      </p:pic>
      <p:pic>
        <p:nvPicPr>
          <p:cNvPr id="7" name="Picture 2" descr="C:\Users\Asus\Desktop\3+1 ZEKERİYA IŞIK SUNUM\orange-background-pn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39195"/>
          <a:stretch>
            <a:fillRect/>
          </a:stretch>
        </p:blipFill>
        <p:spPr bwMode="auto">
          <a:xfrm rot="10800000">
            <a:off x="0" y="4662085"/>
            <a:ext cx="12192000" cy="2195915"/>
          </a:xfrm>
          <a:prstGeom prst="rect">
            <a:avLst/>
          </a:prstGeom>
          <a:noFill/>
        </p:spPr>
      </p:pic>
      <p:pic>
        <p:nvPicPr>
          <p:cNvPr id="3" name="Picture 2" descr="C:\Users\Acer\Desktop\giresununiversitesi-e1331227464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3140" y="118360"/>
            <a:ext cx="1319834" cy="917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10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9310117"/>
              </p:ext>
            </p:extLst>
          </p:nvPr>
        </p:nvGraphicFramePr>
        <p:xfrm>
          <a:off x="1694813" y="1474687"/>
          <a:ext cx="9026195" cy="4581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Dikdörtgen 11"/>
          <p:cNvSpPr/>
          <p:nvPr/>
        </p:nvSpPr>
        <p:spPr>
          <a:xfrm>
            <a:off x="1285768" y="957455"/>
            <a:ext cx="92266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500" b="1" dirty="0" smtClean="0">
                <a:solidFill>
                  <a:srgbClr val="002060"/>
                </a:solidFill>
              </a:rPr>
              <a:t>STAJ SONRASINDA ÖĞRENCİNİN YAPMASI GEREKENLER</a:t>
            </a:r>
            <a:endParaRPr lang="tr-TR" sz="2500" b="1" dirty="0">
              <a:solidFill>
                <a:srgbClr val="002060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3723862" y="1603513"/>
            <a:ext cx="5234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Hem vize hem de finalde staj dosyası hazırlama</a:t>
            </a:r>
            <a:endParaRPr lang="tr-TR" sz="2000" dirty="0"/>
          </a:p>
        </p:txBody>
      </p:sp>
      <p:sp>
        <p:nvSpPr>
          <p:cNvPr id="9" name="8 Metin kutusu"/>
          <p:cNvSpPr txBox="1"/>
          <p:nvPr/>
        </p:nvSpPr>
        <p:spPr>
          <a:xfrm>
            <a:off x="3763617" y="2345635"/>
            <a:ext cx="538038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00" dirty="0" smtClean="0"/>
              <a:t>İşyeri değerlendirme formunun ulaşımını sağlaması</a:t>
            </a:r>
            <a:endParaRPr lang="tr-TR" sz="1900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3776870" y="3127514"/>
            <a:ext cx="51418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000" dirty="0" smtClean="0"/>
              <a:t>İşyeri puantaj bilgisi</a:t>
            </a:r>
          </a:p>
          <a:p>
            <a:endParaRPr lang="tr-TR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3697357" y="3922644"/>
            <a:ext cx="5049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Banka dekontunun getirilmesi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xmlns="" val="14350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Staj ile ilgili daha detaylı bilgileri bölüm danışmanınızdan alınız..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sus\Desktop\123.jpg"/>
          <p:cNvPicPr>
            <a:picLocks noChangeAspect="1" noChangeArrowheads="1"/>
          </p:cNvPicPr>
          <p:nvPr/>
        </p:nvPicPr>
        <p:blipFill>
          <a:blip r:embed="rId2" cstate="print"/>
          <a:srcRect r="41036" b="1455"/>
          <a:stretch>
            <a:fillRect/>
          </a:stretch>
        </p:blipFill>
        <p:spPr bwMode="auto">
          <a:xfrm>
            <a:off x="0" y="2181076"/>
            <a:ext cx="3551583" cy="3589104"/>
          </a:xfrm>
          <a:prstGeom prst="rect">
            <a:avLst/>
          </a:prstGeom>
          <a:noFill/>
        </p:spPr>
      </p:pic>
      <p:pic>
        <p:nvPicPr>
          <p:cNvPr id="1026" name="Picture 2" descr="C:\Users\Asus\Desktop\3+1 ZEKERİYA IŞIK SUNUM\orange-background-png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7845"/>
          <a:stretch>
            <a:fillRect/>
          </a:stretch>
        </p:blipFill>
        <p:spPr bwMode="auto">
          <a:xfrm>
            <a:off x="0" y="0"/>
            <a:ext cx="12192000" cy="2605819"/>
          </a:xfrm>
          <a:prstGeom prst="rect">
            <a:avLst/>
          </a:prstGeom>
          <a:noFill/>
        </p:spPr>
      </p:pic>
      <p:sp>
        <p:nvSpPr>
          <p:cNvPr id="5" name="Dikdörtgen 4"/>
          <p:cNvSpPr/>
          <p:nvPr/>
        </p:nvSpPr>
        <p:spPr>
          <a:xfrm>
            <a:off x="3697356" y="2544419"/>
            <a:ext cx="769951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Temel amacı belirli mesleklere yönelik nitelikli insan gücü yetiştirmek olan Meslek Yüksekokullarında, öğrencilerin istihdama yönelik yetişmelerini sağlamak amacı ile Eğitim Öğretimin; 3 döneminin okulda ders, 1 döneminin ise tam zamanlı olarak işletmelerde uygulamalı yapılması ile istihdam edilebilme imkânlarını artırmaktır.</a:t>
            </a:r>
          </a:p>
          <a:p>
            <a:pPr algn="ctr"/>
            <a:endParaRPr lang="tr-TR" sz="4000" b="1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tr-TR" sz="28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2" descr="C:\Users\Asus\Desktop\3+1 ZEKERİYA IŞIK SUNUM\orange-background-png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39195"/>
          <a:stretch>
            <a:fillRect/>
          </a:stretch>
        </p:blipFill>
        <p:spPr bwMode="auto">
          <a:xfrm rot="10800000">
            <a:off x="0" y="4662085"/>
            <a:ext cx="12192000" cy="2195915"/>
          </a:xfrm>
          <a:prstGeom prst="rect">
            <a:avLst/>
          </a:prstGeom>
          <a:noFill/>
        </p:spPr>
      </p:pic>
      <p:pic>
        <p:nvPicPr>
          <p:cNvPr id="3" name="Picture 2" descr="C:\Users\Acer\Desktop\giresununiversitesi-e13312274648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3140" y="118360"/>
            <a:ext cx="1319834" cy="917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7 Metin kutusu"/>
          <p:cNvSpPr txBox="1"/>
          <p:nvPr/>
        </p:nvSpPr>
        <p:spPr>
          <a:xfrm>
            <a:off x="2199862" y="1179443"/>
            <a:ext cx="9342782" cy="861774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/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3+1 Eğitim Modelinin amacı nedir?</a:t>
            </a:r>
            <a:endParaRPr lang="tr-TR" sz="32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4350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3+1 ZEKERİYA IŞIK SUNUM\orange-background-pn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7845"/>
          <a:stretch>
            <a:fillRect/>
          </a:stretch>
        </p:blipFill>
        <p:spPr bwMode="auto">
          <a:xfrm>
            <a:off x="0" y="0"/>
            <a:ext cx="12192000" cy="2605819"/>
          </a:xfrm>
          <a:prstGeom prst="rect">
            <a:avLst/>
          </a:prstGeom>
          <a:noFill/>
        </p:spPr>
      </p:pic>
      <p:pic>
        <p:nvPicPr>
          <p:cNvPr id="7" name="Picture 2" descr="C:\Users\Asus\Desktop\3+1 ZEKERİYA IŞIK SUNUM\orange-background-pn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39195"/>
          <a:stretch>
            <a:fillRect/>
          </a:stretch>
        </p:blipFill>
        <p:spPr bwMode="auto">
          <a:xfrm rot="10800000">
            <a:off x="0" y="4662085"/>
            <a:ext cx="12192000" cy="2195915"/>
          </a:xfrm>
          <a:prstGeom prst="rect">
            <a:avLst/>
          </a:prstGeom>
          <a:noFill/>
        </p:spPr>
      </p:pic>
      <p:pic>
        <p:nvPicPr>
          <p:cNvPr id="3" name="Picture 2" descr="C:\Users\Acer\Desktop\giresununiversitesi-e1331227464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3140" y="118360"/>
            <a:ext cx="1319834" cy="917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6172" y="1295011"/>
            <a:ext cx="3603246" cy="327705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5" cstate="print"/>
          <a:srcRect l="26288" t="18950" r="31676" b="27281"/>
          <a:stretch/>
        </p:blipFill>
        <p:spPr>
          <a:xfrm>
            <a:off x="2269643" y="1481320"/>
            <a:ext cx="3925859" cy="2824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2" name="Grup 11"/>
          <p:cNvGrpSpPr/>
          <p:nvPr/>
        </p:nvGrpSpPr>
        <p:grpSpPr>
          <a:xfrm>
            <a:off x="669214" y="4837794"/>
            <a:ext cx="10232638" cy="1103921"/>
            <a:chOff x="62761" y="2262689"/>
            <a:chExt cx="6563912" cy="2260897"/>
          </a:xfrm>
          <a:scene3d>
            <a:camera prst="orthographicFront"/>
            <a:lightRig rig="flat" dir="t"/>
          </a:scene3d>
        </p:grpSpPr>
        <p:sp>
          <p:nvSpPr>
            <p:cNvPr id="13" name="Köşeli Çift Ayraç 12"/>
            <p:cNvSpPr/>
            <p:nvPr/>
          </p:nvSpPr>
          <p:spPr>
            <a:xfrm>
              <a:off x="62761" y="2262689"/>
              <a:ext cx="6563912" cy="2260897"/>
            </a:xfrm>
            <a:prstGeom prst="chevr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Köşeli Çift Ayraç 4"/>
            <p:cNvSpPr txBox="1"/>
            <p:nvPr/>
          </p:nvSpPr>
          <p:spPr>
            <a:xfrm>
              <a:off x="468883" y="2262689"/>
              <a:ext cx="5670066" cy="2260897"/>
            </a:xfrm>
            <a:prstGeom prst="rect">
              <a:avLst/>
            </a:prstGeom>
            <a:solidFill>
              <a:srgbClr val="7030A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algn="ctr"/>
              <a:r>
                <a:rPr lang="tr-TR" sz="2200" dirty="0" smtClean="0"/>
                <a:t>Her öğrencimizin </a:t>
              </a:r>
              <a:r>
                <a:rPr lang="tr-TR" sz="2200" dirty="0"/>
                <a:t>üniversitemizden </a:t>
              </a:r>
              <a:r>
                <a:rPr lang="tr-TR" sz="2200" dirty="0" smtClean="0"/>
                <a:t>bir danışman </a:t>
              </a:r>
              <a:r>
                <a:rPr lang="tr-TR" sz="2200" dirty="0"/>
                <a:t>öğretim görevlisi, ilgili </a:t>
              </a:r>
              <a:r>
                <a:rPr lang="tr-TR" sz="2200" dirty="0" smtClean="0"/>
                <a:t>sektörümüzden de bir danışman </a:t>
              </a:r>
              <a:r>
                <a:rPr lang="tr-TR" sz="2200" dirty="0"/>
                <a:t>usta </a:t>
              </a:r>
              <a:r>
                <a:rPr lang="tr-TR" sz="2200" dirty="0" smtClean="0"/>
                <a:t>eğiticisi olacaktır. </a:t>
              </a:r>
              <a:endParaRPr lang="tr-TR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4350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3+1 ZEKERİYA IŞIK SUNUM\orange-background-pn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7845"/>
          <a:stretch>
            <a:fillRect/>
          </a:stretch>
        </p:blipFill>
        <p:spPr bwMode="auto">
          <a:xfrm>
            <a:off x="0" y="0"/>
            <a:ext cx="12192000" cy="2605819"/>
          </a:xfrm>
          <a:prstGeom prst="rect">
            <a:avLst/>
          </a:prstGeom>
          <a:noFill/>
        </p:spPr>
      </p:pic>
      <p:pic>
        <p:nvPicPr>
          <p:cNvPr id="7" name="Picture 2" descr="C:\Users\Asus\Desktop\3+1 ZEKERİYA IŞIK SUNUM\orange-background-pn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39195"/>
          <a:stretch>
            <a:fillRect/>
          </a:stretch>
        </p:blipFill>
        <p:spPr bwMode="auto">
          <a:xfrm rot="10800000">
            <a:off x="0" y="4662085"/>
            <a:ext cx="12192000" cy="2195915"/>
          </a:xfrm>
          <a:prstGeom prst="rect">
            <a:avLst/>
          </a:prstGeom>
          <a:noFill/>
        </p:spPr>
      </p:pic>
      <p:pic>
        <p:nvPicPr>
          <p:cNvPr id="3" name="Picture 2" descr="C:\Users\Acer\Desktop\giresununiversitesi-e1331227464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3140" y="118360"/>
            <a:ext cx="1319834" cy="917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8" name="7 Diyagram"/>
          <p:cNvGraphicFramePr/>
          <p:nvPr/>
        </p:nvGraphicFramePr>
        <p:xfrm>
          <a:off x="596347" y="967409"/>
          <a:ext cx="10893287" cy="5102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4350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3+1 ZEKERİYA IŞIK SUNUM\orange-background-pn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7845"/>
          <a:stretch>
            <a:fillRect/>
          </a:stretch>
        </p:blipFill>
        <p:spPr bwMode="auto">
          <a:xfrm>
            <a:off x="0" y="0"/>
            <a:ext cx="12192000" cy="2605819"/>
          </a:xfrm>
          <a:prstGeom prst="rect">
            <a:avLst/>
          </a:prstGeom>
          <a:noFill/>
        </p:spPr>
      </p:pic>
      <p:pic>
        <p:nvPicPr>
          <p:cNvPr id="7" name="Picture 2" descr="C:\Users\Asus\Desktop\3+1 ZEKERİYA IŞIK SUNUM\orange-background-pn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39195"/>
          <a:stretch>
            <a:fillRect/>
          </a:stretch>
        </p:blipFill>
        <p:spPr bwMode="auto">
          <a:xfrm rot="10800000">
            <a:off x="0" y="4662085"/>
            <a:ext cx="12192000" cy="2195915"/>
          </a:xfrm>
          <a:prstGeom prst="rect">
            <a:avLst/>
          </a:prstGeom>
          <a:noFill/>
        </p:spPr>
      </p:pic>
      <p:pic>
        <p:nvPicPr>
          <p:cNvPr id="3" name="Picture 2" descr="C:\Users\Acer\Desktop\giresununiversitesi-e1331227464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3140" y="118360"/>
            <a:ext cx="1319834" cy="917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11" name="10 Diyagram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4350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3+1 ZEKERİYA IŞIK SUNUM\orange-background-pn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7845"/>
          <a:stretch>
            <a:fillRect/>
          </a:stretch>
        </p:blipFill>
        <p:spPr bwMode="auto">
          <a:xfrm>
            <a:off x="0" y="0"/>
            <a:ext cx="12192000" cy="2605819"/>
          </a:xfrm>
          <a:prstGeom prst="rect">
            <a:avLst/>
          </a:prstGeom>
          <a:noFill/>
        </p:spPr>
      </p:pic>
      <p:pic>
        <p:nvPicPr>
          <p:cNvPr id="7" name="Picture 2" descr="C:\Users\Asus\Desktop\3+1 ZEKERİYA IŞIK SUNUM\orange-background-pn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39195"/>
          <a:stretch>
            <a:fillRect/>
          </a:stretch>
        </p:blipFill>
        <p:spPr bwMode="auto">
          <a:xfrm rot="10800000">
            <a:off x="0" y="4662085"/>
            <a:ext cx="12192000" cy="2195915"/>
          </a:xfrm>
          <a:prstGeom prst="rect">
            <a:avLst/>
          </a:prstGeom>
          <a:noFill/>
        </p:spPr>
      </p:pic>
      <p:pic>
        <p:nvPicPr>
          <p:cNvPr id="3" name="Picture 2" descr="C:\Users\Acer\Desktop\giresununiversitesi-e1331227464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3140" y="118360"/>
            <a:ext cx="1319834" cy="917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15" name="14 Grup"/>
          <p:cNvGrpSpPr/>
          <p:nvPr/>
        </p:nvGrpSpPr>
        <p:grpSpPr>
          <a:xfrm>
            <a:off x="2279374" y="1256532"/>
            <a:ext cx="8150087" cy="1711955"/>
            <a:chOff x="2661046" y="1572"/>
            <a:chExt cx="2805906" cy="140295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15 Yuvarlatılmış Dikdörtgen"/>
            <p:cNvSpPr/>
            <p:nvPr/>
          </p:nvSpPr>
          <p:spPr>
            <a:xfrm>
              <a:off x="2661046" y="1572"/>
              <a:ext cx="2805906" cy="140295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Yuvarlatılmış Dikdörtgen 4"/>
            <p:cNvSpPr/>
            <p:nvPr/>
          </p:nvSpPr>
          <p:spPr>
            <a:xfrm>
              <a:off x="2702137" y="42663"/>
              <a:ext cx="2723724" cy="13207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900" dirty="0" smtClean="0">
                  <a:latin typeface="Arial Black" pitchFamily="34" charset="0"/>
                </a:rPr>
                <a:t>Öğrenci, Meslek Yüksekokullarınca uygun bulunduğu takdirde, Giresun dışında da mesleki uygulama yapabilecektir. </a:t>
              </a:r>
            </a:p>
          </p:txBody>
        </p:sp>
      </p:grpSp>
      <p:grpSp>
        <p:nvGrpSpPr>
          <p:cNvPr id="18" name="17 Grup"/>
          <p:cNvGrpSpPr/>
          <p:nvPr/>
        </p:nvGrpSpPr>
        <p:grpSpPr>
          <a:xfrm>
            <a:off x="2358887" y="3376880"/>
            <a:ext cx="8070574" cy="1831224"/>
            <a:chOff x="344389" y="4014141"/>
            <a:chExt cx="2805906" cy="140295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18 Yuvarlatılmış Dikdörtgen"/>
            <p:cNvSpPr/>
            <p:nvPr/>
          </p:nvSpPr>
          <p:spPr>
            <a:xfrm>
              <a:off x="344389" y="4014141"/>
              <a:ext cx="2805906" cy="140295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Yuvarlatılmış Dikdörtgen 4"/>
            <p:cNvSpPr/>
            <p:nvPr/>
          </p:nvSpPr>
          <p:spPr>
            <a:xfrm>
              <a:off x="385480" y="4055232"/>
              <a:ext cx="2723724" cy="13207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900" dirty="0" smtClean="0">
                  <a:latin typeface="Arial Black" pitchFamily="34" charset="0"/>
                </a:rPr>
                <a:t>Öğrenim gördükleri alanda bir işyerinde en az bir yıl çalışan öğrenciler, bu durumu belgelendirmek şartıyla, mesleki uygulamadan muaf sayılırlar. Ancak bu durum öğrenim süresini kısaltmaz.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4350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3+1 ZEKERİYA IŞIK SUNUM\orange-background-pn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7845"/>
          <a:stretch>
            <a:fillRect/>
          </a:stretch>
        </p:blipFill>
        <p:spPr bwMode="auto">
          <a:xfrm>
            <a:off x="0" y="0"/>
            <a:ext cx="12192000" cy="2605819"/>
          </a:xfrm>
          <a:prstGeom prst="rect">
            <a:avLst/>
          </a:prstGeom>
          <a:noFill/>
        </p:spPr>
      </p:pic>
      <p:pic>
        <p:nvPicPr>
          <p:cNvPr id="7" name="Picture 2" descr="C:\Users\Asus\Desktop\3+1 ZEKERİYA IŞIK SUNUM\orange-background-pn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39195"/>
          <a:stretch>
            <a:fillRect/>
          </a:stretch>
        </p:blipFill>
        <p:spPr bwMode="auto">
          <a:xfrm rot="10800000">
            <a:off x="0" y="4662085"/>
            <a:ext cx="12192000" cy="2195915"/>
          </a:xfrm>
          <a:prstGeom prst="rect">
            <a:avLst/>
          </a:prstGeom>
          <a:noFill/>
        </p:spPr>
      </p:pic>
      <p:pic>
        <p:nvPicPr>
          <p:cNvPr id="3" name="Picture 2" descr="C:\Users\Acer\Desktop\giresununiversitesi-e1331227464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3140" y="118360"/>
            <a:ext cx="1319834" cy="917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12" name="11 Diyagram"/>
          <p:cNvGraphicFramePr/>
          <p:nvPr/>
        </p:nvGraphicFramePr>
        <p:xfrm>
          <a:off x="1992244" y="83893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4350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3+1 ZEKERİYA IŞIK SUNUM\orange-background-pn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7845"/>
          <a:stretch>
            <a:fillRect/>
          </a:stretch>
        </p:blipFill>
        <p:spPr bwMode="auto">
          <a:xfrm>
            <a:off x="0" y="0"/>
            <a:ext cx="12192000" cy="2605819"/>
          </a:xfrm>
          <a:prstGeom prst="rect">
            <a:avLst/>
          </a:prstGeom>
          <a:noFill/>
        </p:spPr>
      </p:pic>
      <p:pic>
        <p:nvPicPr>
          <p:cNvPr id="7" name="Picture 2" descr="C:\Users\Asus\Desktop\3+1 ZEKERİYA IŞIK SUNUM\orange-background-pn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39195"/>
          <a:stretch>
            <a:fillRect/>
          </a:stretch>
        </p:blipFill>
        <p:spPr bwMode="auto">
          <a:xfrm rot="10800000">
            <a:off x="0" y="4662085"/>
            <a:ext cx="12192000" cy="2195915"/>
          </a:xfrm>
          <a:prstGeom prst="rect">
            <a:avLst/>
          </a:prstGeom>
          <a:noFill/>
        </p:spPr>
      </p:pic>
      <p:pic>
        <p:nvPicPr>
          <p:cNvPr id="3" name="Picture 2" descr="C:\Users\Acer\Desktop\giresununiversitesi-e1331227464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3140" y="118360"/>
            <a:ext cx="1319834" cy="917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2" name="14 Grup"/>
          <p:cNvGrpSpPr/>
          <p:nvPr/>
        </p:nvGrpSpPr>
        <p:grpSpPr>
          <a:xfrm>
            <a:off x="1272210" y="1932393"/>
            <a:ext cx="9621078" cy="3368477"/>
            <a:chOff x="2661046" y="1572"/>
            <a:chExt cx="2805906" cy="140295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15 Yuvarlatılmış Dikdörtgen"/>
            <p:cNvSpPr/>
            <p:nvPr/>
          </p:nvSpPr>
          <p:spPr>
            <a:xfrm>
              <a:off x="2661046" y="1572"/>
              <a:ext cx="2805906" cy="140295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Yuvarlatılmış Dikdörtgen 4"/>
            <p:cNvSpPr/>
            <p:nvPr/>
          </p:nvSpPr>
          <p:spPr>
            <a:xfrm>
              <a:off x="2702137" y="42663"/>
              <a:ext cx="2723724" cy="13207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00" dirty="0" smtClean="0">
                  <a:latin typeface="Arial Black" pitchFamily="34" charset="0"/>
                </a:rPr>
                <a:t>Tüm öğrencilerin, en geç </a:t>
              </a:r>
              <a:r>
                <a:rPr lang="tr-TR" sz="2800" u="sng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9 Temmuz 2019 </a:t>
              </a:r>
              <a:r>
                <a:rPr lang="tr-TR" sz="2800" dirty="0" smtClean="0">
                  <a:latin typeface="Arial Black" pitchFamily="34" charset="0"/>
                </a:rPr>
                <a:t>tarihine kadar </a:t>
              </a:r>
              <a:r>
                <a:rPr lang="tr-TR" sz="2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itchFamily="34" charset="0"/>
                </a:rPr>
                <a:t>http://muys.giresun.edu.tr/ </a:t>
              </a:r>
              <a:r>
                <a:rPr lang="tr-TR" sz="2800" dirty="0" smtClean="0">
                  <a:latin typeface="Arial Black" pitchFamily="34" charset="0"/>
                </a:rPr>
                <a:t>adresinden profil güncellemesini yaptırmaları </a:t>
              </a:r>
              <a:r>
                <a:rPr lang="tr-TR" sz="2800" dirty="0" smtClean="0">
                  <a:latin typeface="Arial Black" pitchFamily="34" charset="0"/>
                </a:rPr>
                <a:t>gerekmektedir.</a:t>
              </a:r>
              <a:endParaRPr lang="tr-TR" sz="2800" dirty="0" smtClean="0"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350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3+1 ZEKERİYA IŞIK SUNUM\orange-background-pn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7845"/>
          <a:stretch>
            <a:fillRect/>
          </a:stretch>
        </p:blipFill>
        <p:spPr bwMode="auto">
          <a:xfrm>
            <a:off x="0" y="0"/>
            <a:ext cx="12192000" cy="2605819"/>
          </a:xfrm>
          <a:prstGeom prst="rect">
            <a:avLst/>
          </a:prstGeom>
          <a:noFill/>
        </p:spPr>
      </p:pic>
      <p:pic>
        <p:nvPicPr>
          <p:cNvPr id="7" name="Picture 2" descr="C:\Users\Asus\Desktop\3+1 ZEKERİYA IŞIK SUNUM\orange-background-pn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39195"/>
          <a:stretch>
            <a:fillRect/>
          </a:stretch>
        </p:blipFill>
        <p:spPr bwMode="auto">
          <a:xfrm rot="10800000">
            <a:off x="0" y="4662085"/>
            <a:ext cx="12192000" cy="2195915"/>
          </a:xfrm>
          <a:prstGeom prst="rect">
            <a:avLst/>
          </a:prstGeom>
          <a:noFill/>
        </p:spPr>
      </p:pic>
      <p:pic>
        <p:nvPicPr>
          <p:cNvPr id="3" name="Picture 2" descr="C:\Users\Acer\Desktop\giresununiversitesi-e1331227464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3140" y="118360"/>
            <a:ext cx="1319834" cy="917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2" name="14 Grup"/>
          <p:cNvGrpSpPr/>
          <p:nvPr/>
        </p:nvGrpSpPr>
        <p:grpSpPr>
          <a:xfrm>
            <a:off x="1669774" y="1603513"/>
            <a:ext cx="8772939" cy="3180521"/>
            <a:chOff x="2661046" y="1572"/>
            <a:chExt cx="2805906" cy="140295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15 Yuvarlatılmış Dikdörtgen"/>
            <p:cNvSpPr/>
            <p:nvPr/>
          </p:nvSpPr>
          <p:spPr>
            <a:xfrm>
              <a:off x="2661046" y="1572"/>
              <a:ext cx="2805906" cy="140295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Yuvarlatılmış Dikdörtgen 4"/>
            <p:cNvSpPr/>
            <p:nvPr/>
          </p:nvSpPr>
          <p:spPr>
            <a:xfrm>
              <a:off x="2702137" y="42663"/>
              <a:ext cx="2723724" cy="13207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00" dirty="0" smtClean="0">
                  <a:latin typeface="Arial Black" pitchFamily="34" charset="0"/>
                </a:rPr>
                <a:t>Bütünleme sınavlarının hemen sonunda Bölüm Kurulları tarafından Güz ve Bahar döneminde staja gidecek öğrencilerin tespitinin yapılması ve öğrencilere ilan ve tebliğinin yapılması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4350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4128</TotalTime>
  <Words>427</Words>
  <Application>Microsoft Office PowerPoint</Application>
  <PresentationFormat>Özel</PresentationFormat>
  <Paragraphs>52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Mustafa ÇETİNKAYA</dc:creator>
  <cp:lastModifiedBy>Windows Kullanıcısı</cp:lastModifiedBy>
  <cp:revision>217</cp:revision>
  <dcterms:created xsi:type="dcterms:W3CDTF">2018-09-04T07:41:56Z</dcterms:created>
  <dcterms:modified xsi:type="dcterms:W3CDTF">2019-04-26T12:15:32Z</dcterms:modified>
</cp:coreProperties>
</file>